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F48"/>
    <a:srgbClr val="00B050"/>
    <a:srgbClr val="FF0508"/>
    <a:srgbClr val="FF948F"/>
    <a:srgbClr val="9096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0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2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15D9F0-BF9E-430B-8CF5-BCBD957ADE22}" type="datetimeFigureOut">
              <a:rPr lang="ru-RU" smtClean="0"/>
              <a:t>19.05.2026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7F6AA-29DE-48F0-BF06-0D58EC4C72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058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NUL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5A87FDB7-1F14-F94B-B258-0810A21EF2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456362" y="694658"/>
            <a:ext cx="5735636" cy="616334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3591979-B1C8-A440-A0A7-9F6577C6E05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240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BE5F3F-7F70-6F49-AA71-2DCF6A0252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1468" y="1807919"/>
            <a:ext cx="6254895" cy="2881312"/>
          </a:xfrm>
        </p:spPr>
        <p:txBody>
          <a:bodyPr lIns="90000">
            <a:noAutofit/>
          </a:bodyPr>
          <a:lstStyle>
            <a:lvl1pPr marL="0" indent="0">
              <a:spcBef>
                <a:spcPts val="0"/>
              </a:spcBef>
              <a:buNone/>
              <a:defRPr sz="5500" b="0" i="0" spc="70" baseline="0">
                <a:solidFill>
                  <a:schemeClr val="bg1"/>
                </a:solidFill>
                <a:latin typeface="Arial" panose="020B0604020202020204" pitchFamily="34" charset="0"/>
                <a:ea typeface="Favorit Pro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en-RU" dirty="0"/>
          </a:p>
        </p:txBody>
      </p:sp>
      <p:pic>
        <p:nvPicPr>
          <p:cNvPr id="7" name="Picture 10">
            <a:extLst>
              <a:ext uri="{FF2B5EF4-FFF2-40B4-BE49-F238E27FC236}">
                <a16:creationId xmlns:a16="http://schemas.microsoft.com/office/drawing/2014/main" id="{E39F7F53-3EC4-1E42-8950-9DABC1166F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5751"/>
          <a:stretch/>
        </p:blipFill>
        <p:spPr>
          <a:xfrm>
            <a:off x="85699" y="-30479"/>
            <a:ext cx="3928035" cy="131224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CDBEBAF-FE0A-444D-AA44-AD57F6AF879D}"/>
              </a:ext>
            </a:extLst>
          </p:cNvPr>
          <p:cNvSpPr txBox="1"/>
          <p:nvPr userDrawn="1"/>
        </p:nvSpPr>
        <p:spPr>
          <a:xfrm>
            <a:off x="10275612" y="201135"/>
            <a:ext cx="180022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00" b="0" i="0" spc="30" baseline="0" dirty="0" smtClean="0">
                <a:solidFill>
                  <a:schemeClr val="bg1"/>
                </a:solidFill>
                <a:latin typeface="Arial" panose="020B0604020202020204" pitchFamily="34" charset="0"/>
                <a:ea typeface="Favorit Pro" panose="02000006030000020004" pitchFamily="2" charset="0"/>
                <a:cs typeface="Arial" panose="020B0604020202020204" pitchFamily="34" charset="0"/>
              </a:rPr>
              <a:t>NSD.RU</a:t>
            </a:r>
            <a:endParaRPr lang="en-RU" sz="1300" b="0" i="0" spc="30" baseline="0" dirty="0">
              <a:solidFill>
                <a:schemeClr val="bg1"/>
              </a:solidFill>
              <a:latin typeface="Arial" panose="020B0604020202020204" pitchFamily="34" charset="0"/>
              <a:ea typeface="Favorit Pro" panose="02000006030000020004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444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AB6BF23-6550-2A41-8118-F0968992ABB5}"/>
              </a:ext>
            </a:extLst>
          </p:cNvPr>
          <p:cNvSpPr txBox="1"/>
          <p:nvPr userDrawn="1"/>
        </p:nvSpPr>
        <p:spPr>
          <a:xfrm>
            <a:off x="198576" y="6355326"/>
            <a:ext cx="1800225" cy="29238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GB" sz="1300" b="0" i="0" spc="30" baseline="0">
                <a:solidFill>
                  <a:schemeClr val="tx2"/>
                </a:solidFill>
                <a:latin typeface="Arial" panose="020B0604020202020204" pitchFamily="34" charset="0"/>
                <a:ea typeface="Favorit Pro" panose="02000006030000020004" pitchFamily="2" charset="0"/>
                <a:cs typeface="Arial" panose="020B0604020202020204" pitchFamily="34" charset="0"/>
              </a:rPr>
              <a:t>M</a:t>
            </a:r>
            <a:r>
              <a:rPr lang="en-RU" sz="1300" b="0" i="0" spc="30" baseline="0">
                <a:solidFill>
                  <a:schemeClr val="tx2"/>
                </a:solidFill>
                <a:latin typeface="Arial" panose="020B0604020202020204" pitchFamily="34" charset="0"/>
                <a:ea typeface="Favorit Pro" panose="02000006030000020004" pitchFamily="2" charset="0"/>
                <a:cs typeface="Arial" panose="020B0604020202020204" pitchFamily="34" charset="0"/>
              </a:rPr>
              <a:t>OEX.COM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BE5F3F-7F70-6F49-AA71-2DCF6A0252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9000" y="2168525"/>
            <a:ext cx="5522288" cy="2520950"/>
          </a:xfrm>
        </p:spPr>
        <p:txBody>
          <a:bodyPr lIns="9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100" b="0" i="0">
                <a:solidFill>
                  <a:schemeClr val="tx1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nonummy</a:t>
            </a:r>
            <a:r>
              <a:rPr lang="en-GB" dirty="0"/>
              <a:t> </a:t>
            </a:r>
            <a:r>
              <a:rPr lang="en-GB" dirty="0" err="1"/>
              <a:t>nibh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laoreet</a:t>
            </a:r>
            <a:r>
              <a:rPr lang="en-GB" dirty="0"/>
              <a:t> dolore magna </a:t>
            </a:r>
            <a:r>
              <a:rPr lang="en-GB" dirty="0" err="1"/>
              <a:t>aliquam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 </a:t>
            </a:r>
            <a:r>
              <a:rPr lang="en-GB" dirty="0" err="1"/>
              <a:t>volutpat</a:t>
            </a:r>
            <a:r>
              <a:rPr lang="en-GB" dirty="0"/>
              <a:t>. Ut </a:t>
            </a:r>
            <a:r>
              <a:rPr lang="en-GB" dirty="0" err="1"/>
              <a:t>wisi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</a:t>
            </a:r>
            <a:r>
              <a:rPr lang="en-GB" dirty="0" err="1"/>
              <a:t>exerci</a:t>
            </a:r>
            <a:r>
              <a:rPr lang="en-GB" dirty="0"/>
              <a:t> </a:t>
            </a:r>
            <a:r>
              <a:rPr lang="en-GB" dirty="0" err="1"/>
              <a:t>tation</a:t>
            </a:r>
            <a:r>
              <a:rPr lang="en-GB" dirty="0"/>
              <a:t> </a:t>
            </a:r>
            <a:r>
              <a:rPr lang="en-GB" dirty="0" err="1"/>
              <a:t>ullamcorper</a:t>
            </a:r>
            <a:r>
              <a:rPr lang="en-GB" dirty="0"/>
              <a:t> </a:t>
            </a:r>
            <a:r>
              <a:rPr lang="en-GB" dirty="0" err="1"/>
              <a:t>suscipit</a:t>
            </a:r>
            <a:r>
              <a:rPr lang="en-GB" dirty="0"/>
              <a:t> </a:t>
            </a:r>
            <a:r>
              <a:rPr lang="en-GB" dirty="0" err="1"/>
              <a:t>lobortis</a:t>
            </a:r>
            <a:r>
              <a:rPr lang="en-GB" dirty="0"/>
              <a:t> </a:t>
            </a:r>
            <a:r>
              <a:rPr lang="en-GB" dirty="0" err="1"/>
              <a:t>nisl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E68390E6-A96B-694E-A61C-20BF08CA8B4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975725" y="236524"/>
            <a:ext cx="2981947" cy="756424"/>
          </a:xfrm>
          <a:noFill/>
        </p:spPr>
        <p:txBody>
          <a:bodyPr anchor="t">
            <a:noAutofit/>
          </a:bodyPr>
          <a:lstStyle>
            <a:lvl1pPr marL="0" indent="0" algn="r">
              <a:spcBef>
                <a:spcPts val="0"/>
              </a:spcBef>
              <a:buNone/>
              <a:defRPr sz="1300" b="0" i="0" spc="50" baseline="0">
                <a:solidFill>
                  <a:schemeClr val="tx2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ru-RU" dirty="0"/>
              <a:t>НАЗВАНИЕ РАЗДЕЛА В НЕСКОЛЬКО СТРОК</a:t>
            </a:r>
            <a:endParaRPr lang="en-RU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842BE608-26EA-E448-9B0E-B4873A22E71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4435" y="223824"/>
            <a:ext cx="6261928" cy="756424"/>
          </a:xfrm>
          <a:noFill/>
        </p:spPr>
        <p:txBody>
          <a:bodyPr anchor="t"/>
          <a:lstStyle>
            <a:lvl1pPr marL="0" indent="0" algn="l">
              <a:spcBef>
                <a:spcPts val="0"/>
              </a:spcBef>
              <a:buNone/>
              <a:defRPr sz="2100" b="0" i="0" kern="2100" spc="70" baseline="0">
                <a:solidFill>
                  <a:schemeClr val="tx2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ru-RU" dirty="0"/>
              <a:t>ЗАГОЛОВОК СЛАЙДА В ОДНУ ИЛИ МАКСИМУМ ДВЕ СТРОКИ</a:t>
            </a:r>
            <a:endParaRPr lang="en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F5389F-D091-B948-A2FD-2A22A295C687}"/>
              </a:ext>
            </a:extLst>
          </p:cNvPr>
          <p:cNvSpPr txBox="1"/>
          <p:nvPr userDrawn="1"/>
        </p:nvSpPr>
        <p:spPr>
          <a:xfrm>
            <a:off x="11136313" y="6355326"/>
            <a:ext cx="821359" cy="29238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7305ED0D-605C-6543-841D-BAD4B4459F6B}" type="slidenum">
              <a:rPr lang="en-GB" sz="1300" b="0" i="0" smtClean="0">
                <a:solidFill>
                  <a:schemeClr val="tx2"/>
                </a:solidFill>
                <a:latin typeface="Arial" panose="020B0604020202020204" pitchFamily="34" charset="0"/>
                <a:ea typeface="Favorit Pro" panose="02000006030000020004" pitchFamily="2" charset="0"/>
                <a:cs typeface="Arial" panose="020B0604020202020204" pitchFamily="34" charset="0"/>
              </a:rPr>
              <a:t>‹#›</a:t>
            </a:fld>
            <a:endParaRPr lang="en-RU" sz="1300" b="0" i="0">
              <a:solidFill>
                <a:schemeClr val="tx2"/>
              </a:solidFill>
              <a:latin typeface="Arial" panose="020B0604020202020204" pitchFamily="34" charset="0"/>
              <a:ea typeface="Favorit Pro" panose="02000006030000020004" pitchFamily="2" charset="0"/>
              <a:cs typeface="Arial" panose="020B0604020202020204" pitchFamily="34" charset="0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CB1CCFF6-967E-2741-8E86-8EF2E32554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71263" y="2168525"/>
            <a:ext cx="2515011" cy="4321175"/>
          </a:xfrm>
        </p:spPr>
        <p:txBody>
          <a:bodyPr lIns="90000">
            <a:noAutofit/>
          </a:bodyPr>
          <a:lstStyle>
            <a:lvl1pPr marL="180000" indent="-180000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100000"/>
              <a:buFont typeface="Wingdings" pitchFamily="2" charset="2"/>
              <a:buChar char="§"/>
              <a:defRPr sz="1300" b="0" i="0">
                <a:solidFill>
                  <a:schemeClr val="tx1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nonummy</a:t>
            </a:r>
            <a:r>
              <a:rPr lang="en-GB" dirty="0"/>
              <a:t> </a:t>
            </a:r>
            <a:r>
              <a:rPr lang="en-GB" dirty="0" err="1"/>
              <a:t>nibh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laoreet</a:t>
            </a:r>
            <a:r>
              <a:rPr lang="en-GB" dirty="0"/>
              <a:t> dolore magna </a:t>
            </a:r>
            <a:r>
              <a:rPr lang="en-GB" dirty="0" err="1"/>
              <a:t>aliquam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 </a:t>
            </a:r>
            <a:r>
              <a:rPr lang="en-GB" dirty="0" err="1"/>
              <a:t>volutpat</a:t>
            </a:r>
            <a:r>
              <a:rPr lang="en-GB" dirty="0"/>
              <a:t>. </a:t>
            </a:r>
          </a:p>
          <a:p>
            <a:pPr lvl="0"/>
            <a:r>
              <a:rPr lang="en-GB" dirty="0"/>
              <a:t>Ut </a:t>
            </a:r>
            <a:r>
              <a:rPr lang="en-GB" dirty="0" err="1"/>
              <a:t>wisi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</a:t>
            </a:r>
            <a:r>
              <a:rPr lang="en-GB" dirty="0" err="1"/>
              <a:t>exerci</a:t>
            </a:r>
            <a:r>
              <a:rPr lang="en-GB" dirty="0"/>
              <a:t> </a:t>
            </a:r>
            <a:r>
              <a:rPr lang="en-GB" dirty="0" err="1"/>
              <a:t>tation</a:t>
            </a:r>
            <a:r>
              <a:rPr lang="en-GB" dirty="0"/>
              <a:t> </a:t>
            </a:r>
            <a:r>
              <a:rPr lang="en-GB" dirty="0" err="1"/>
              <a:t>ullamcorper</a:t>
            </a:r>
            <a:r>
              <a:rPr lang="en-GB" dirty="0"/>
              <a:t> </a:t>
            </a:r>
            <a:r>
              <a:rPr lang="en-GB" dirty="0" err="1"/>
              <a:t>suscipit</a:t>
            </a:r>
            <a:r>
              <a:rPr lang="en-GB" dirty="0"/>
              <a:t> </a:t>
            </a:r>
            <a:r>
              <a:rPr lang="en-GB" dirty="0" err="1"/>
              <a:t>lobortis</a:t>
            </a:r>
            <a:r>
              <a:rPr lang="en-GB" dirty="0"/>
              <a:t> </a:t>
            </a:r>
            <a:r>
              <a:rPr lang="en-GB" dirty="0" err="1"/>
              <a:t>nisl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</a:p>
          <a:p>
            <a:pPr lvl="0"/>
            <a:r>
              <a:rPr lang="en-GB" dirty="0"/>
              <a:t>Duis </a:t>
            </a:r>
            <a:r>
              <a:rPr lang="en-GB" dirty="0" err="1"/>
              <a:t>autem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eum</a:t>
            </a:r>
            <a:r>
              <a:rPr lang="en-GB" dirty="0"/>
              <a:t> </a:t>
            </a:r>
            <a:r>
              <a:rPr lang="en-GB" dirty="0" err="1"/>
              <a:t>iriure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in </a:t>
            </a:r>
            <a:r>
              <a:rPr lang="en-GB" dirty="0" err="1"/>
              <a:t>hendrerit</a:t>
            </a:r>
            <a:r>
              <a:rPr lang="en-GB" dirty="0"/>
              <a:t> in </a:t>
            </a:r>
            <a:r>
              <a:rPr lang="en-GB" dirty="0" err="1"/>
              <a:t>vulputate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esse</a:t>
            </a:r>
            <a:r>
              <a:rPr lang="en-GB" dirty="0"/>
              <a:t> </a:t>
            </a:r>
            <a:r>
              <a:rPr lang="en-GB" dirty="0" err="1"/>
              <a:t>molestie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,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illum</a:t>
            </a:r>
            <a:r>
              <a:rPr lang="en-GB" dirty="0"/>
              <a:t> dolore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feugiat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facilisis</a:t>
            </a:r>
            <a:r>
              <a:rPr lang="en-GB" dirty="0"/>
              <a:t> at </a:t>
            </a:r>
            <a:r>
              <a:rPr lang="en-GB" dirty="0" err="1"/>
              <a:t>vero</a:t>
            </a:r>
            <a:r>
              <a:rPr lang="en-GB" dirty="0"/>
              <a:t> eros et </a:t>
            </a:r>
            <a:r>
              <a:rPr lang="en-GB" dirty="0" err="1"/>
              <a:t>accumsan</a:t>
            </a:r>
            <a:r>
              <a:rPr lang="en-GB" dirty="0"/>
              <a:t>. 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93636671-4BD9-E54D-9498-E5DD915E980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885863" y="2168525"/>
            <a:ext cx="2515011" cy="4321175"/>
          </a:xfrm>
        </p:spPr>
        <p:txBody>
          <a:bodyPr lIns="90000">
            <a:noAutofit/>
          </a:bodyPr>
          <a:lstStyle>
            <a:lvl1pPr marL="180000" indent="-180000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100000"/>
              <a:buFont typeface="Wingdings" pitchFamily="2" charset="2"/>
              <a:buChar char="§"/>
              <a:defRPr sz="1300" b="0" i="0">
                <a:solidFill>
                  <a:schemeClr val="tx1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nonummy</a:t>
            </a:r>
            <a:r>
              <a:rPr lang="en-GB" dirty="0"/>
              <a:t> </a:t>
            </a:r>
            <a:r>
              <a:rPr lang="en-GB" dirty="0" err="1"/>
              <a:t>nibh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laoreet</a:t>
            </a:r>
            <a:r>
              <a:rPr lang="en-GB" dirty="0"/>
              <a:t> dolore magna </a:t>
            </a:r>
            <a:r>
              <a:rPr lang="en-GB" dirty="0" err="1"/>
              <a:t>aliquam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 </a:t>
            </a:r>
            <a:r>
              <a:rPr lang="en-GB" dirty="0" err="1"/>
              <a:t>volutpat</a:t>
            </a:r>
            <a:r>
              <a:rPr lang="en-GB" dirty="0"/>
              <a:t>. </a:t>
            </a:r>
          </a:p>
          <a:p>
            <a:pPr lvl="0"/>
            <a:r>
              <a:rPr lang="en-GB" dirty="0"/>
              <a:t>Ut </a:t>
            </a:r>
            <a:r>
              <a:rPr lang="en-GB" dirty="0" err="1"/>
              <a:t>wisi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</a:t>
            </a:r>
            <a:r>
              <a:rPr lang="en-GB" dirty="0" err="1"/>
              <a:t>exerci</a:t>
            </a:r>
            <a:r>
              <a:rPr lang="en-GB" dirty="0"/>
              <a:t> </a:t>
            </a:r>
            <a:r>
              <a:rPr lang="en-GB" dirty="0" err="1"/>
              <a:t>tation</a:t>
            </a:r>
            <a:r>
              <a:rPr lang="en-GB" dirty="0"/>
              <a:t> </a:t>
            </a:r>
            <a:r>
              <a:rPr lang="en-GB" dirty="0" err="1"/>
              <a:t>ullamcorper</a:t>
            </a:r>
            <a:r>
              <a:rPr lang="en-GB" dirty="0"/>
              <a:t> </a:t>
            </a:r>
            <a:r>
              <a:rPr lang="en-GB" dirty="0" err="1"/>
              <a:t>suscipit</a:t>
            </a:r>
            <a:r>
              <a:rPr lang="en-GB" dirty="0"/>
              <a:t> </a:t>
            </a:r>
            <a:r>
              <a:rPr lang="en-GB" dirty="0" err="1"/>
              <a:t>lobortis</a:t>
            </a:r>
            <a:r>
              <a:rPr lang="en-GB" dirty="0"/>
              <a:t> </a:t>
            </a:r>
            <a:r>
              <a:rPr lang="en-GB" dirty="0" err="1"/>
              <a:t>nisl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</a:p>
          <a:p>
            <a:pPr lvl="0"/>
            <a:r>
              <a:rPr lang="en-GB" dirty="0"/>
              <a:t>Duis </a:t>
            </a:r>
            <a:r>
              <a:rPr lang="en-GB" dirty="0" err="1"/>
              <a:t>autem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eum</a:t>
            </a:r>
            <a:r>
              <a:rPr lang="en-GB" dirty="0"/>
              <a:t> </a:t>
            </a:r>
            <a:r>
              <a:rPr lang="en-GB" dirty="0" err="1"/>
              <a:t>iriure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in </a:t>
            </a:r>
            <a:r>
              <a:rPr lang="en-GB" dirty="0" err="1"/>
              <a:t>hendrerit</a:t>
            </a:r>
            <a:r>
              <a:rPr lang="en-GB" dirty="0"/>
              <a:t> in </a:t>
            </a:r>
            <a:r>
              <a:rPr lang="en-GB" dirty="0" err="1"/>
              <a:t>vulputate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esse</a:t>
            </a:r>
            <a:r>
              <a:rPr lang="en-GB" dirty="0"/>
              <a:t> </a:t>
            </a:r>
            <a:r>
              <a:rPr lang="en-GB" dirty="0" err="1"/>
              <a:t>molestie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,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illum</a:t>
            </a:r>
            <a:r>
              <a:rPr lang="en-GB" dirty="0"/>
              <a:t> dolore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feugiat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facilisis</a:t>
            </a:r>
            <a:r>
              <a:rPr lang="en-GB" dirty="0"/>
              <a:t> at </a:t>
            </a:r>
            <a:r>
              <a:rPr lang="en-GB" dirty="0" err="1"/>
              <a:t>vero</a:t>
            </a:r>
            <a:r>
              <a:rPr lang="en-GB" dirty="0"/>
              <a:t> eros et </a:t>
            </a:r>
            <a:r>
              <a:rPr lang="en-GB" dirty="0" err="1"/>
              <a:t>accumsan</a:t>
            </a:r>
            <a:r>
              <a:rPr lang="en-GB" dirty="0"/>
              <a:t>. 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DDF23BCB-B8CB-6F47-82A4-6FAE079A2BD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07387" y="1808162"/>
            <a:ext cx="5166275" cy="300590"/>
          </a:xfrm>
        </p:spPr>
        <p:txBody>
          <a:bodyPr lIns="9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1" i="0" spc="30" baseline="0">
                <a:solidFill>
                  <a:schemeClr val="tx1"/>
                </a:solidFill>
                <a:latin typeface="Arial" panose="020B0604020202020204" pitchFamily="34" charset="0"/>
                <a:ea typeface="Favorit Pro Medium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ru-RU" dirty="0"/>
              <a:t>Подзаголовок</a:t>
            </a:r>
            <a:endParaRPr lang="en-GB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FAAC2EBE-3140-FC43-A8F6-1AA9CAC63B6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57930" y="1808162"/>
            <a:ext cx="5166275" cy="300590"/>
          </a:xfrm>
        </p:spPr>
        <p:txBody>
          <a:bodyPr lIns="9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1" i="0" spc="30" baseline="0">
                <a:solidFill>
                  <a:schemeClr val="tx1"/>
                </a:solidFill>
                <a:latin typeface="Arial" panose="020B0604020202020204" pitchFamily="34" charset="0"/>
                <a:ea typeface="Favorit Pro Medium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ru-RU" dirty="0"/>
              <a:t>Подзаголовок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9117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AB6BF23-6550-2A41-8118-F0968992ABB5}"/>
              </a:ext>
            </a:extLst>
          </p:cNvPr>
          <p:cNvSpPr txBox="1"/>
          <p:nvPr userDrawn="1"/>
        </p:nvSpPr>
        <p:spPr>
          <a:xfrm>
            <a:off x="198576" y="6355326"/>
            <a:ext cx="1800225" cy="29238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GB" sz="1300" b="0" i="0" spc="30" baseline="0">
                <a:solidFill>
                  <a:schemeClr val="tx2"/>
                </a:solidFill>
                <a:latin typeface="Arial" panose="020B0604020202020204" pitchFamily="34" charset="0"/>
                <a:ea typeface="Favorit Pro" panose="02000006030000020004" pitchFamily="2" charset="0"/>
                <a:cs typeface="Arial" panose="020B0604020202020204" pitchFamily="34" charset="0"/>
              </a:rPr>
              <a:t>M</a:t>
            </a:r>
            <a:r>
              <a:rPr lang="en-RU" sz="1300" b="0" i="0" spc="30" baseline="0">
                <a:solidFill>
                  <a:schemeClr val="tx2"/>
                </a:solidFill>
                <a:latin typeface="Arial" panose="020B0604020202020204" pitchFamily="34" charset="0"/>
                <a:ea typeface="Favorit Pro" panose="02000006030000020004" pitchFamily="2" charset="0"/>
                <a:cs typeface="Arial" panose="020B0604020202020204" pitchFamily="34" charset="0"/>
              </a:rPr>
              <a:t>OEX.COM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BE5F3F-7F70-6F49-AA71-2DCF6A0252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8998" y="1808162"/>
            <a:ext cx="8047589" cy="4321175"/>
          </a:xfrm>
        </p:spPr>
        <p:txBody>
          <a:bodyPr lIns="9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400" b="0" i="0">
                <a:solidFill>
                  <a:schemeClr val="tx1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nonummy</a:t>
            </a:r>
            <a:r>
              <a:rPr lang="en-GB" dirty="0"/>
              <a:t> </a:t>
            </a:r>
            <a:r>
              <a:rPr lang="en-GB" dirty="0" err="1"/>
              <a:t>nibh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laoreet</a:t>
            </a:r>
            <a:r>
              <a:rPr lang="en-GB" dirty="0"/>
              <a:t> dolore magna </a:t>
            </a:r>
            <a:r>
              <a:rPr lang="en-GB" dirty="0" err="1"/>
              <a:t>aliquam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 </a:t>
            </a:r>
            <a:r>
              <a:rPr lang="en-GB" dirty="0" err="1"/>
              <a:t>volutpat</a:t>
            </a:r>
            <a:r>
              <a:rPr lang="en-GB" dirty="0"/>
              <a:t>. Ut </a:t>
            </a:r>
            <a:r>
              <a:rPr lang="en-GB" dirty="0" err="1"/>
              <a:t>wisi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</a:t>
            </a:r>
            <a:r>
              <a:rPr lang="en-GB" dirty="0" err="1"/>
              <a:t>exerci</a:t>
            </a:r>
            <a:r>
              <a:rPr lang="en-GB" dirty="0"/>
              <a:t> </a:t>
            </a:r>
            <a:r>
              <a:rPr lang="en-GB" dirty="0" err="1"/>
              <a:t>tation</a:t>
            </a:r>
            <a:r>
              <a:rPr lang="en-GB" dirty="0"/>
              <a:t> </a:t>
            </a:r>
            <a:r>
              <a:rPr lang="en-GB" dirty="0" err="1"/>
              <a:t>ullamcorper</a:t>
            </a:r>
            <a:r>
              <a:rPr lang="en-GB" dirty="0"/>
              <a:t> </a:t>
            </a:r>
            <a:r>
              <a:rPr lang="en-GB" dirty="0" err="1"/>
              <a:t>suscipit</a:t>
            </a:r>
            <a:r>
              <a:rPr lang="en-GB" dirty="0"/>
              <a:t> </a:t>
            </a:r>
            <a:r>
              <a:rPr lang="en-GB" dirty="0" err="1"/>
              <a:t>lobortis</a:t>
            </a:r>
            <a:r>
              <a:rPr lang="en-GB" dirty="0"/>
              <a:t> </a:t>
            </a:r>
            <a:r>
              <a:rPr lang="en-GB" dirty="0" err="1"/>
              <a:t>nisl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E68390E6-A96B-694E-A61C-20BF08CA8B4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975725" y="236524"/>
            <a:ext cx="2981947" cy="756424"/>
          </a:xfrm>
          <a:noFill/>
        </p:spPr>
        <p:txBody>
          <a:bodyPr anchor="t">
            <a:noAutofit/>
          </a:bodyPr>
          <a:lstStyle>
            <a:lvl1pPr marL="0" indent="0" algn="r">
              <a:spcBef>
                <a:spcPts val="0"/>
              </a:spcBef>
              <a:buNone/>
              <a:defRPr sz="1300" b="0" i="0" spc="50" baseline="0">
                <a:solidFill>
                  <a:schemeClr val="tx2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ru-RU" dirty="0"/>
              <a:t>НАЗВАНИЕ РАЗДЕЛА В НЕСКОЛЬКО СТРОК</a:t>
            </a:r>
            <a:endParaRPr lang="en-RU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842BE608-26EA-E448-9B0E-B4873A22E71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4435" y="223824"/>
            <a:ext cx="6261928" cy="756424"/>
          </a:xfrm>
          <a:noFill/>
        </p:spPr>
        <p:txBody>
          <a:bodyPr anchor="t"/>
          <a:lstStyle>
            <a:lvl1pPr marL="0" indent="0" algn="l">
              <a:spcBef>
                <a:spcPts val="0"/>
              </a:spcBef>
              <a:buNone/>
              <a:defRPr sz="2100" b="0" i="0" kern="2100" spc="70" baseline="0">
                <a:solidFill>
                  <a:schemeClr val="tx2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ru-RU" dirty="0"/>
              <a:t>ЗАГОЛОВОК СЛАЙДА В ОДНУ ИЛИ МАКСИМУМ ДВЕ СТРОКИ</a:t>
            </a:r>
            <a:endParaRPr lang="en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F5389F-D091-B948-A2FD-2A22A295C687}"/>
              </a:ext>
            </a:extLst>
          </p:cNvPr>
          <p:cNvSpPr txBox="1"/>
          <p:nvPr userDrawn="1"/>
        </p:nvSpPr>
        <p:spPr>
          <a:xfrm>
            <a:off x="11136313" y="6355326"/>
            <a:ext cx="821359" cy="29238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7305ED0D-605C-6543-841D-BAD4B4459F6B}" type="slidenum">
              <a:rPr lang="en-GB" sz="1300" b="0" i="0" smtClean="0">
                <a:solidFill>
                  <a:schemeClr val="tx2"/>
                </a:solidFill>
                <a:latin typeface="Arial" panose="020B0604020202020204" pitchFamily="34" charset="0"/>
                <a:ea typeface="Favorit Pro" panose="02000006030000020004" pitchFamily="2" charset="0"/>
                <a:cs typeface="Arial" panose="020B0604020202020204" pitchFamily="34" charset="0"/>
              </a:rPr>
              <a:t>‹#›</a:t>
            </a:fld>
            <a:endParaRPr lang="en-RU" sz="1300" b="0" i="0">
              <a:solidFill>
                <a:schemeClr val="tx2"/>
              </a:solidFill>
              <a:latin typeface="Arial" panose="020B0604020202020204" pitchFamily="34" charset="0"/>
              <a:ea typeface="Favorit Pro" panose="02000006030000020004" pitchFamily="2" charset="0"/>
              <a:cs typeface="Arial" panose="020B0604020202020204" pitchFamily="34" charset="0"/>
            </a:endParaRP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93636671-4BD9-E54D-9498-E5DD915E980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885863" y="2168525"/>
            <a:ext cx="2515011" cy="4321175"/>
          </a:xfrm>
        </p:spPr>
        <p:txBody>
          <a:bodyPr lIns="90000">
            <a:noAutofit/>
          </a:bodyPr>
          <a:lstStyle>
            <a:lvl1pPr marL="180000" indent="-180000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100000"/>
              <a:buFont typeface="Wingdings" pitchFamily="2" charset="2"/>
              <a:buChar char="§"/>
              <a:defRPr sz="1300" b="0" i="0">
                <a:solidFill>
                  <a:schemeClr val="tx1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nonummy</a:t>
            </a:r>
            <a:r>
              <a:rPr lang="en-GB" dirty="0"/>
              <a:t> </a:t>
            </a:r>
            <a:r>
              <a:rPr lang="en-GB" dirty="0" err="1"/>
              <a:t>nibh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laoreet</a:t>
            </a:r>
            <a:r>
              <a:rPr lang="en-GB" dirty="0"/>
              <a:t> dolore magna </a:t>
            </a:r>
            <a:r>
              <a:rPr lang="en-GB" dirty="0" err="1"/>
              <a:t>aliquam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 </a:t>
            </a:r>
            <a:r>
              <a:rPr lang="en-GB" dirty="0" err="1"/>
              <a:t>volutpat</a:t>
            </a:r>
            <a:r>
              <a:rPr lang="en-GB" dirty="0"/>
              <a:t>. </a:t>
            </a:r>
          </a:p>
          <a:p>
            <a:pPr lvl="0"/>
            <a:r>
              <a:rPr lang="en-GB" dirty="0"/>
              <a:t>Ut </a:t>
            </a:r>
            <a:r>
              <a:rPr lang="en-GB" dirty="0" err="1"/>
              <a:t>wisi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</a:t>
            </a:r>
            <a:r>
              <a:rPr lang="en-GB" dirty="0" err="1"/>
              <a:t>exerci</a:t>
            </a:r>
            <a:r>
              <a:rPr lang="en-GB" dirty="0"/>
              <a:t> </a:t>
            </a:r>
            <a:r>
              <a:rPr lang="en-GB" dirty="0" err="1"/>
              <a:t>tation</a:t>
            </a:r>
            <a:r>
              <a:rPr lang="en-GB" dirty="0"/>
              <a:t> </a:t>
            </a:r>
            <a:r>
              <a:rPr lang="en-GB" dirty="0" err="1"/>
              <a:t>ullamcorper</a:t>
            </a:r>
            <a:r>
              <a:rPr lang="en-GB" dirty="0"/>
              <a:t> </a:t>
            </a:r>
            <a:r>
              <a:rPr lang="en-GB" dirty="0" err="1"/>
              <a:t>suscipit</a:t>
            </a:r>
            <a:r>
              <a:rPr lang="en-GB" dirty="0"/>
              <a:t> </a:t>
            </a:r>
            <a:r>
              <a:rPr lang="en-GB" dirty="0" err="1"/>
              <a:t>lobortis</a:t>
            </a:r>
            <a:r>
              <a:rPr lang="en-GB" dirty="0"/>
              <a:t> </a:t>
            </a:r>
            <a:r>
              <a:rPr lang="en-GB" dirty="0" err="1"/>
              <a:t>nisl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</a:p>
          <a:p>
            <a:pPr lvl="0"/>
            <a:r>
              <a:rPr lang="en-GB" dirty="0"/>
              <a:t>Duis </a:t>
            </a:r>
            <a:r>
              <a:rPr lang="en-GB" dirty="0" err="1"/>
              <a:t>autem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eum</a:t>
            </a:r>
            <a:r>
              <a:rPr lang="en-GB" dirty="0"/>
              <a:t> </a:t>
            </a:r>
            <a:r>
              <a:rPr lang="en-GB" dirty="0" err="1"/>
              <a:t>iriure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in </a:t>
            </a:r>
            <a:r>
              <a:rPr lang="en-GB" dirty="0" err="1"/>
              <a:t>hendrerit</a:t>
            </a:r>
            <a:r>
              <a:rPr lang="en-GB" dirty="0"/>
              <a:t> in </a:t>
            </a:r>
            <a:r>
              <a:rPr lang="en-GB" dirty="0" err="1"/>
              <a:t>vulputate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esse</a:t>
            </a:r>
            <a:r>
              <a:rPr lang="en-GB" dirty="0"/>
              <a:t> </a:t>
            </a:r>
            <a:r>
              <a:rPr lang="en-GB" dirty="0" err="1"/>
              <a:t>molestie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,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illum</a:t>
            </a:r>
            <a:r>
              <a:rPr lang="en-GB" dirty="0"/>
              <a:t> dolore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feugiat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facilisis</a:t>
            </a:r>
            <a:r>
              <a:rPr lang="en-GB" dirty="0"/>
              <a:t> at </a:t>
            </a:r>
            <a:r>
              <a:rPr lang="en-GB" dirty="0" err="1"/>
              <a:t>vero</a:t>
            </a:r>
            <a:r>
              <a:rPr lang="en-GB" dirty="0"/>
              <a:t> eros et </a:t>
            </a:r>
            <a:r>
              <a:rPr lang="en-GB" dirty="0" err="1"/>
              <a:t>accumsan</a:t>
            </a:r>
            <a:r>
              <a:rPr lang="en-GB" dirty="0"/>
              <a:t>. 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FAAC2EBE-3140-FC43-A8F6-1AA9CAC63B6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885864" y="1808162"/>
            <a:ext cx="2610812" cy="300590"/>
          </a:xfrm>
        </p:spPr>
        <p:txBody>
          <a:bodyPr lIns="9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1" i="0" spc="30" baseline="0">
                <a:solidFill>
                  <a:schemeClr val="tx1"/>
                </a:solidFill>
                <a:latin typeface="Arial" panose="020B0604020202020204" pitchFamily="34" charset="0"/>
                <a:ea typeface="Favorit Pro Medium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ru-RU" dirty="0"/>
              <a:t>Подзаголовок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47736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D2CCECB-C12B-3C4A-8D7B-51676E6AF5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767713" y="710152"/>
            <a:ext cx="5735636" cy="61633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196554A-822A-D94D-A345-6BE5EA19A9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2458" y="0"/>
            <a:ext cx="11546992" cy="6858000"/>
          </a:xfrm>
          <a:prstGeom prst="rect">
            <a:avLst/>
          </a:prstGeom>
        </p:spPr>
      </p:pic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60DD5AF0-0233-544D-8A07-922FE3F8131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17222" y="1808162"/>
            <a:ext cx="2902803" cy="300590"/>
          </a:xfrm>
        </p:spPr>
        <p:txBody>
          <a:bodyPr lIns="9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1" i="0" spc="30" baseline="0">
                <a:solidFill>
                  <a:schemeClr val="tx1"/>
                </a:solidFill>
                <a:latin typeface="Arial" panose="020B0604020202020204" pitchFamily="34" charset="0"/>
                <a:ea typeface="Favorit Pro Medium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ru-RU" dirty="0"/>
              <a:t>Подзаголовок</a:t>
            </a:r>
            <a:endParaRPr lang="en-GB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01A02DDA-84FD-0842-83E6-CF5890AFC56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975725" y="236524"/>
            <a:ext cx="2981947" cy="756424"/>
          </a:xfrm>
          <a:noFill/>
        </p:spPr>
        <p:txBody>
          <a:bodyPr anchor="t">
            <a:noAutofit/>
          </a:bodyPr>
          <a:lstStyle>
            <a:lvl1pPr marL="0" indent="0" algn="r">
              <a:spcBef>
                <a:spcPts val="0"/>
              </a:spcBef>
              <a:buNone/>
              <a:defRPr sz="1300" b="0" i="0" spc="50" baseline="0">
                <a:solidFill>
                  <a:schemeClr val="tx2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ru-RU" dirty="0"/>
              <a:t>НАЗВАНИЕ РАЗДЕЛА В НЕСКОЛЬКО СТРОК</a:t>
            </a:r>
            <a:endParaRPr lang="en-RU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38C14223-54DF-0941-B82E-0EC71782C75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4435" y="223824"/>
            <a:ext cx="6261928" cy="756424"/>
          </a:xfrm>
          <a:noFill/>
        </p:spPr>
        <p:txBody>
          <a:bodyPr anchor="t"/>
          <a:lstStyle>
            <a:lvl1pPr marL="0" indent="0" algn="l">
              <a:spcBef>
                <a:spcPts val="0"/>
              </a:spcBef>
              <a:buNone/>
              <a:defRPr sz="2100" b="0" i="0" kern="2100" spc="70" baseline="0">
                <a:solidFill>
                  <a:schemeClr val="tx2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ru-RU" dirty="0"/>
              <a:t>ЗАГОЛОВОК СЛАЙДА В ОДНУ ИЛИ МАКСИМУМ ДВЕ СТРОКИ</a:t>
            </a:r>
            <a:endParaRPr lang="en-RU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985B553-984C-3E4A-9385-17EA4B9323EE}"/>
              </a:ext>
            </a:extLst>
          </p:cNvPr>
          <p:cNvSpPr txBox="1"/>
          <p:nvPr userDrawn="1"/>
        </p:nvSpPr>
        <p:spPr>
          <a:xfrm>
            <a:off x="198576" y="6355326"/>
            <a:ext cx="1800225" cy="29238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GB" sz="1300" b="0" i="0" spc="30" baseline="0">
                <a:solidFill>
                  <a:schemeClr val="tx2"/>
                </a:solidFill>
                <a:latin typeface="Arial" panose="020B0604020202020204" pitchFamily="34" charset="0"/>
                <a:ea typeface="Favorit Pro" panose="02000006030000020004" pitchFamily="2" charset="0"/>
                <a:cs typeface="Arial" panose="020B0604020202020204" pitchFamily="34" charset="0"/>
              </a:rPr>
              <a:t>M</a:t>
            </a:r>
            <a:r>
              <a:rPr lang="en-RU" sz="1300" b="0" i="0" spc="30" baseline="0">
                <a:solidFill>
                  <a:schemeClr val="tx2"/>
                </a:solidFill>
                <a:latin typeface="Arial" panose="020B0604020202020204" pitchFamily="34" charset="0"/>
                <a:ea typeface="Favorit Pro" panose="02000006030000020004" pitchFamily="2" charset="0"/>
                <a:cs typeface="Arial" panose="020B0604020202020204" pitchFamily="34" charset="0"/>
              </a:rPr>
              <a:t>OEX.COM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510ACD1-3C9C-024A-AFEE-84224CB42D48}"/>
              </a:ext>
            </a:extLst>
          </p:cNvPr>
          <p:cNvSpPr txBox="1"/>
          <p:nvPr userDrawn="1"/>
        </p:nvSpPr>
        <p:spPr>
          <a:xfrm>
            <a:off x="11136313" y="6355326"/>
            <a:ext cx="821359" cy="29238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7305ED0D-605C-6543-841D-BAD4B4459F6B}" type="slidenum">
              <a:rPr lang="en-GB" sz="1300" b="0" i="0" smtClean="0">
                <a:solidFill>
                  <a:schemeClr val="tx2"/>
                </a:solidFill>
                <a:latin typeface="Arial" panose="020B0604020202020204" pitchFamily="34" charset="0"/>
                <a:ea typeface="Favorit Pro" panose="02000006030000020004" pitchFamily="2" charset="0"/>
                <a:cs typeface="Arial" panose="020B0604020202020204" pitchFamily="34" charset="0"/>
              </a:rPr>
              <a:t>‹#›</a:t>
            </a:fld>
            <a:endParaRPr lang="en-RU" sz="1300" b="0" i="0">
              <a:solidFill>
                <a:schemeClr val="tx2"/>
              </a:solidFill>
              <a:latin typeface="Arial" panose="020B0604020202020204" pitchFamily="34" charset="0"/>
              <a:ea typeface="Favorit Pro" panose="02000006030000020004" pitchFamily="2" charset="0"/>
              <a:cs typeface="Arial" panose="020B0604020202020204" pitchFamily="34" charset="0"/>
            </a:endParaRP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10EC2D0A-EBF8-9346-BF00-ADEB33252EC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9000" y="2168524"/>
            <a:ext cx="5522288" cy="3960813"/>
          </a:xfrm>
        </p:spPr>
        <p:txBody>
          <a:bodyPr lIns="9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100" b="0" i="0">
                <a:solidFill>
                  <a:schemeClr val="tx1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nonummy</a:t>
            </a:r>
            <a:r>
              <a:rPr lang="en-GB" dirty="0"/>
              <a:t> </a:t>
            </a:r>
            <a:r>
              <a:rPr lang="en-GB" dirty="0" err="1"/>
              <a:t>nibh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laoreet</a:t>
            </a:r>
            <a:r>
              <a:rPr lang="en-GB" dirty="0"/>
              <a:t> dolore magna </a:t>
            </a:r>
            <a:r>
              <a:rPr lang="en-GB" dirty="0" err="1"/>
              <a:t>aliquam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 </a:t>
            </a:r>
            <a:r>
              <a:rPr lang="en-GB" dirty="0" err="1"/>
              <a:t>volutpat</a:t>
            </a:r>
            <a:r>
              <a:rPr lang="en-GB" dirty="0"/>
              <a:t>. Ut </a:t>
            </a:r>
            <a:r>
              <a:rPr lang="en-GB" dirty="0" err="1"/>
              <a:t>wisi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</a:t>
            </a:r>
            <a:r>
              <a:rPr lang="en-GB" dirty="0" err="1"/>
              <a:t>exerci</a:t>
            </a:r>
            <a:r>
              <a:rPr lang="en-GB" dirty="0"/>
              <a:t> </a:t>
            </a:r>
            <a:r>
              <a:rPr lang="en-GB" dirty="0" err="1"/>
              <a:t>tation</a:t>
            </a:r>
            <a:r>
              <a:rPr lang="en-GB" dirty="0"/>
              <a:t> </a:t>
            </a:r>
            <a:r>
              <a:rPr lang="en-GB" dirty="0" err="1"/>
              <a:t>ullamcorper</a:t>
            </a:r>
            <a:r>
              <a:rPr lang="en-GB" dirty="0"/>
              <a:t> </a:t>
            </a:r>
            <a:r>
              <a:rPr lang="en-GB" dirty="0" err="1"/>
              <a:t>suscipit</a:t>
            </a:r>
            <a:r>
              <a:rPr lang="en-GB" dirty="0"/>
              <a:t> </a:t>
            </a:r>
            <a:r>
              <a:rPr lang="en-GB" dirty="0" err="1"/>
              <a:t>lobortis</a:t>
            </a:r>
            <a:r>
              <a:rPr lang="en-GB" dirty="0"/>
              <a:t> </a:t>
            </a:r>
            <a:r>
              <a:rPr lang="en-GB" dirty="0" err="1"/>
              <a:t>nisl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35498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72B8043-41D4-0940-8AFC-AB6FF41329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DF3E829-3831-1643-902C-FC9B17C01B1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0000">
                  <a:alpha val="17000"/>
                </a:srgbClr>
              </a:gs>
              <a:gs pos="100000">
                <a:srgbClr val="000000">
                  <a:alpha val="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BE5F3F-7F70-6F49-AA71-2DCF6A0252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9000" y="4329906"/>
            <a:ext cx="3618148" cy="1799432"/>
          </a:xfrm>
        </p:spPr>
        <p:txBody>
          <a:bodyPr lIns="9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0" i="0">
                <a:solidFill>
                  <a:schemeClr val="bg1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nonummy</a:t>
            </a:r>
            <a:r>
              <a:rPr lang="en-GB" dirty="0"/>
              <a:t> </a:t>
            </a:r>
            <a:r>
              <a:rPr lang="en-GB" dirty="0" err="1"/>
              <a:t>nibh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laoreet</a:t>
            </a:r>
            <a:r>
              <a:rPr lang="en-GB" dirty="0"/>
              <a:t> dolore magna </a:t>
            </a:r>
            <a:r>
              <a:rPr lang="en-GB" dirty="0" err="1"/>
              <a:t>aliquam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 </a:t>
            </a:r>
            <a:r>
              <a:rPr lang="en-GB" dirty="0" err="1"/>
              <a:t>volutpat</a:t>
            </a:r>
            <a:r>
              <a:rPr lang="en-GB" dirty="0"/>
              <a:t>. Ut </a:t>
            </a:r>
            <a:r>
              <a:rPr lang="en-GB" dirty="0" err="1"/>
              <a:t>wisi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</a:t>
            </a:r>
            <a:r>
              <a:rPr lang="en-GB" dirty="0" err="1"/>
              <a:t>exerci</a:t>
            </a:r>
            <a:r>
              <a:rPr lang="en-GB" dirty="0"/>
              <a:t> </a:t>
            </a:r>
            <a:r>
              <a:rPr lang="en-GB" dirty="0" err="1"/>
              <a:t>tation</a:t>
            </a:r>
            <a:r>
              <a:rPr lang="en-GB" dirty="0"/>
              <a:t> </a:t>
            </a:r>
            <a:r>
              <a:rPr lang="en-GB" dirty="0" err="1"/>
              <a:t>ullamcorper</a:t>
            </a:r>
            <a:r>
              <a:rPr lang="en-GB" dirty="0"/>
              <a:t> </a:t>
            </a:r>
            <a:r>
              <a:rPr lang="en-GB" dirty="0" err="1"/>
              <a:t>suscipit</a:t>
            </a:r>
            <a:r>
              <a:rPr lang="en-GB" dirty="0"/>
              <a:t> </a:t>
            </a:r>
            <a:r>
              <a:rPr lang="en-GB" dirty="0" err="1"/>
              <a:t>lobortis</a:t>
            </a:r>
            <a:r>
              <a:rPr lang="en-GB" dirty="0"/>
              <a:t> </a:t>
            </a:r>
            <a:r>
              <a:rPr lang="en-GB" dirty="0" err="1"/>
              <a:t>nisl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01A02DDA-84FD-0842-83E6-CF5890AFC56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975725" y="236524"/>
            <a:ext cx="2981947" cy="756424"/>
          </a:xfrm>
          <a:noFill/>
        </p:spPr>
        <p:txBody>
          <a:bodyPr anchor="t">
            <a:noAutofit/>
          </a:bodyPr>
          <a:lstStyle>
            <a:lvl1pPr marL="0" indent="0" algn="r">
              <a:spcBef>
                <a:spcPts val="0"/>
              </a:spcBef>
              <a:buNone/>
              <a:defRPr sz="1300" b="0" i="0" spc="50" baseline="0">
                <a:solidFill>
                  <a:schemeClr val="bg1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ru-RU" dirty="0"/>
              <a:t>НАЗВАНИЕ РАЗДЕЛА В НЕСКОЛЬКО СТРОК</a:t>
            </a:r>
            <a:endParaRPr lang="en-RU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38C14223-54DF-0941-B82E-0EC71782C75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4435" y="223824"/>
            <a:ext cx="6261928" cy="756424"/>
          </a:xfrm>
          <a:noFill/>
        </p:spPr>
        <p:txBody>
          <a:bodyPr anchor="t"/>
          <a:lstStyle>
            <a:lvl1pPr marL="0" indent="0" algn="l">
              <a:spcBef>
                <a:spcPts val="0"/>
              </a:spcBef>
              <a:buNone/>
              <a:defRPr sz="2100" b="0" i="0" kern="2100" spc="70" baseline="0">
                <a:solidFill>
                  <a:schemeClr val="bg1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ru-RU" dirty="0"/>
              <a:t>ЗАГОЛОВОК СЛАЙДА В ОДНУ ИЛИ МАКСИМУМ ДВЕ СТРОКИ</a:t>
            </a:r>
            <a:endParaRPr lang="en-RU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985B553-984C-3E4A-9385-17EA4B9323EE}"/>
              </a:ext>
            </a:extLst>
          </p:cNvPr>
          <p:cNvSpPr txBox="1"/>
          <p:nvPr userDrawn="1"/>
        </p:nvSpPr>
        <p:spPr>
          <a:xfrm>
            <a:off x="198576" y="6355326"/>
            <a:ext cx="1800225" cy="29238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GB" sz="1300" b="0" i="0" spc="30" baseline="0">
                <a:solidFill>
                  <a:schemeClr val="bg1"/>
                </a:solidFill>
                <a:latin typeface="Arial" panose="020B0604020202020204" pitchFamily="34" charset="0"/>
                <a:ea typeface="Favorit Pro" panose="02000006030000020004" pitchFamily="2" charset="0"/>
                <a:cs typeface="Arial" panose="020B0604020202020204" pitchFamily="34" charset="0"/>
              </a:rPr>
              <a:t>M</a:t>
            </a:r>
            <a:r>
              <a:rPr lang="en-RU" sz="1300" b="0" i="0" spc="30" baseline="0">
                <a:solidFill>
                  <a:schemeClr val="bg1"/>
                </a:solidFill>
                <a:latin typeface="Arial" panose="020B0604020202020204" pitchFamily="34" charset="0"/>
                <a:ea typeface="Favorit Pro" panose="02000006030000020004" pitchFamily="2" charset="0"/>
                <a:cs typeface="Arial" panose="020B0604020202020204" pitchFamily="34" charset="0"/>
              </a:rPr>
              <a:t>OEX.COM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510ACD1-3C9C-024A-AFEE-84224CB42D48}"/>
              </a:ext>
            </a:extLst>
          </p:cNvPr>
          <p:cNvSpPr txBox="1"/>
          <p:nvPr userDrawn="1"/>
        </p:nvSpPr>
        <p:spPr>
          <a:xfrm>
            <a:off x="11136313" y="6355326"/>
            <a:ext cx="821359" cy="29238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7305ED0D-605C-6543-841D-BAD4B4459F6B}" type="slidenum">
              <a:rPr lang="en-GB" sz="1300" b="0" i="0" smtClean="0">
                <a:solidFill>
                  <a:schemeClr val="bg1"/>
                </a:solidFill>
                <a:latin typeface="Arial" panose="020B0604020202020204" pitchFamily="34" charset="0"/>
                <a:ea typeface="Favorit Pro" panose="02000006030000020004" pitchFamily="2" charset="0"/>
                <a:cs typeface="Arial" panose="020B0604020202020204" pitchFamily="34" charset="0"/>
              </a:rPr>
              <a:t>‹#›</a:t>
            </a:fld>
            <a:endParaRPr lang="en-RU" sz="1300" b="0" i="0">
              <a:solidFill>
                <a:schemeClr val="bg1"/>
              </a:solidFill>
              <a:latin typeface="Arial" panose="020B0604020202020204" pitchFamily="34" charset="0"/>
              <a:ea typeface="Favorit Pro" panose="02000006030000020004" pitchFamily="2" charset="0"/>
              <a:cs typeface="Arial" panose="020B0604020202020204" pitchFamily="34" charset="0"/>
            </a:endParaRP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04A52249-F2D3-C446-AAFD-8807D66762E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09000" y="3968751"/>
            <a:ext cx="3726413" cy="300590"/>
          </a:xfrm>
        </p:spPr>
        <p:txBody>
          <a:bodyPr lIns="9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1" i="0" spc="30" baseline="0">
                <a:solidFill>
                  <a:schemeClr val="bg1"/>
                </a:solidFill>
                <a:latin typeface="Arial" panose="020B0604020202020204" pitchFamily="34" charset="0"/>
                <a:ea typeface="Favorit Pro Medium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ru-RU" dirty="0"/>
              <a:t>Подзаголовок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19979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BE5F3F-7F70-6F49-AA71-2DCF6A0252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7266" y="4351863"/>
            <a:ext cx="3257784" cy="1777475"/>
          </a:xfrm>
        </p:spPr>
        <p:txBody>
          <a:bodyPr lIns="9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0" i="0">
                <a:solidFill>
                  <a:schemeClr val="tx1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nonummy</a:t>
            </a:r>
            <a:r>
              <a:rPr lang="en-GB" dirty="0"/>
              <a:t> </a:t>
            </a:r>
            <a:r>
              <a:rPr lang="en-GB" dirty="0" err="1"/>
              <a:t>nibh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laoreet</a:t>
            </a:r>
            <a:r>
              <a:rPr lang="en-GB" dirty="0"/>
              <a:t> dolore magna </a:t>
            </a:r>
            <a:r>
              <a:rPr lang="en-GB" dirty="0" err="1"/>
              <a:t>aliquam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 </a:t>
            </a:r>
            <a:r>
              <a:rPr lang="en-GB" dirty="0" err="1"/>
              <a:t>volutpat</a:t>
            </a:r>
            <a:r>
              <a:rPr lang="en-GB" dirty="0"/>
              <a:t>. Ut </a:t>
            </a:r>
            <a:r>
              <a:rPr lang="en-GB" dirty="0" err="1"/>
              <a:t>wisi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</a:t>
            </a:r>
            <a:r>
              <a:rPr lang="en-GB" dirty="0" err="1"/>
              <a:t>exerci</a:t>
            </a:r>
            <a:r>
              <a:rPr lang="en-GB" dirty="0"/>
              <a:t> </a:t>
            </a:r>
            <a:r>
              <a:rPr lang="en-GB" dirty="0" err="1"/>
              <a:t>tation</a:t>
            </a:r>
            <a:r>
              <a:rPr lang="en-GB" dirty="0"/>
              <a:t> </a:t>
            </a:r>
            <a:r>
              <a:rPr lang="en-GB" dirty="0" err="1"/>
              <a:t>ullamcorper</a:t>
            </a:r>
            <a:r>
              <a:rPr lang="en-GB" dirty="0"/>
              <a:t> </a:t>
            </a:r>
            <a:r>
              <a:rPr lang="en-GB" dirty="0" err="1"/>
              <a:t>suscipit</a:t>
            </a:r>
            <a:r>
              <a:rPr lang="en-GB" dirty="0"/>
              <a:t> </a:t>
            </a:r>
            <a:r>
              <a:rPr lang="en-GB" dirty="0" err="1"/>
              <a:t>lobortis</a:t>
            </a:r>
            <a:r>
              <a:rPr lang="en-GB" dirty="0"/>
              <a:t> </a:t>
            </a:r>
            <a:r>
              <a:rPr lang="en-GB" dirty="0" err="1"/>
              <a:t>nisl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01A02DDA-84FD-0842-83E6-CF5890AFC56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975725" y="236524"/>
            <a:ext cx="2981947" cy="756424"/>
          </a:xfrm>
          <a:noFill/>
        </p:spPr>
        <p:txBody>
          <a:bodyPr anchor="t">
            <a:noAutofit/>
          </a:bodyPr>
          <a:lstStyle>
            <a:lvl1pPr marL="0" indent="0" algn="r">
              <a:spcBef>
                <a:spcPts val="0"/>
              </a:spcBef>
              <a:buNone/>
              <a:defRPr sz="1300" b="0" i="0" spc="50" baseline="0">
                <a:solidFill>
                  <a:schemeClr val="tx2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ru-RU" dirty="0"/>
              <a:t>НАЗВАНИЕ РАЗДЕЛА В НЕСКОЛЬКО СТРОК</a:t>
            </a:r>
            <a:endParaRPr lang="en-RU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38C14223-54DF-0941-B82E-0EC71782C75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4435" y="223824"/>
            <a:ext cx="6261928" cy="756424"/>
          </a:xfrm>
          <a:noFill/>
        </p:spPr>
        <p:txBody>
          <a:bodyPr anchor="t"/>
          <a:lstStyle>
            <a:lvl1pPr marL="0" indent="0" algn="l">
              <a:spcBef>
                <a:spcPts val="0"/>
              </a:spcBef>
              <a:buNone/>
              <a:defRPr sz="2100" b="0" i="0" kern="2100" spc="70" baseline="0">
                <a:solidFill>
                  <a:schemeClr val="tx2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ru-RU" dirty="0"/>
              <a:t>ЗАГОЛОВОК СЛАЙДА В ОДНУ ИЛИ МАКСИМУМ ДВЕ СТРОКИ</a:t>
            </a:r>
            <a:endParaRPr lang="en-RU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985B553-984C-3E4A-9385-17EA4B9323EE}"/>
              </a:ext>
            </a:extLst>
          </p:cNvPr>
          <p:cNvSpPr txBox="1"/>
          <p:nvPr userDrawn="1"/>
        </p:nvSpPr>
        <p:spPr>
          <a:xfrm>
            <a:off x="198576" y="6355326"/>
            <a:ext cx="1800225" cy="29238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GB" sz="1300" b="0" i="0" spc="30" baseline="0">
                <a:solidFill>
                  <a:schemeClr val="tx2"/>
                </a:solidFill>
                <a:latin typeface="Arial" panose="020B0604020202020204" pitchFamily="34" charset="0"/>
                <a:ea typeface="Favorit Pro" panose="02000006030000020004" pitchFamily="2" charset="0"/>
                <a:cs typeface="Arial" panose="020B0604020202020204" pitchFamily="34" charset="0"/>
              </a:rPr>
              <a:t>M</a:t>
            </a:r>
            <a:r>
              <a:rPr lang="en-RU" sz="1300" b="0" i="0" spc="30" baseline="0">
                <a:solidFill>
                  <a:schemeClr val="tx2"/>
                </a:solidFill>
                <a:latin typeface="Arial" panose="020B0604020202020204" pitchFamily="34" charset="0"/>
                <a:ea typeface="Favorit Pro" panose="02000006030000020004" pitchFamily="2" charset="0"/>
                <a:cs typeface="Arial" panose="020B0604020202020204" pitchFamily="34" charset="0"/>
              </a:rPr>
              <a:t>OEX.COM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510ACD1-3C9C-024A-AFEE-84224CB42D48}"/>
              </a:ext>
            </a:extLst>
          </p:cNvPr>
          <p:cNvSpPr txBox="1"/>
          <p:nvPr userDrawn="1"/>
        </p:nvSpPr>
        <p:spPr>
          <a:xfrm>
            <a:off x="11136313" y="6355326"/>
            <a:ext cx="821359" cy="29238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7305ED0D-605C-6543-841D-BAD4B4459F6B}" type="slidenum">
              <a:rPr lang="en-GB" sz="1300" b="0" i="0" smtClean="0">
                <a:solidFill>
                  <a:schemeClr val="tx2"/>
                </a:solidFill>
                <a:latin typeface="Arial" panose="020B0604020202020204" pitchFamily="34" charset="0"/>
                <a:ea typeface="Favorit Pro" panose="02000006030000020004" pitchFamily="2" charset="0"/>
                <a:cs typeface="Arial" panose="020B0604020202020204" pitchFamily="34" charset="0"/>
              </a:rPr>
              <a:t>‹#›</a:t>
            </a:fld>
            <a:endParaRPr lang="en-RU" sz="1300" b="0" i="0">
              <a:solidFill>
                <a:schemeClr val="tx2"/>
              </a:solidFill>
              <a:latin typeface="Arial" panose="020B0604020202020204" pitchFamily="34" charset="0"/>
              <a:ea typeface="Favorit Pro" panose="02000006030000020004" pitchFamily="2" charset="0"/>
              <a:cs typeface="Arial" panose="020B0604020202020204" pitchFamily="34" charset="0"/>
            </a:endParaRP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9EC68BA-CA12-D841-96E9-7C83F2364F8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20525" y="4351863"/>
            <a:ext cx="3315338" cy="1777475"/>
          </a:xfrm>
        </p:spPr>
        <p:txBody>
          <a:bodyPr lIns="9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0" i="0">
                <a:solidFill>
                  <a:schemeClr val="tx1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nonummy</a:t>
            </a:r>
            <a:r>
              <a:rPr lang="en-GB" dirty="0"/>
              <a:t> </a:t>
            </a:r>
            <a:r>
              <a:rPr lang="en-GB" dirty="0" err="1"/>
              <a:t>nibh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laoreet</a:t>
            </a:r>
            <a:r>
              <a:rPr lang="en-GB" dirty="0"/>
              <a:t> dolore magna </a:t>
            </a:r>
            <a:r>
              <a:rPr lang="en-GB" dirty="0" err="1"/>
              <a:t>aliquam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 </a:t>
            </a:r>
            <a:r>
              <a:rPr lang="en-GB" dirty="0" err="1"/>
              <a:t>volutpat</a:t>
            </a:r>
            <a:r>
              <a:rPr lang="en-GB" dirty="0"/>
              <a:t>. Ut </a:t>
            </a:r>
            <a:r>
              <a:rPr lang="en-GB" dirty="0" err="1"/>
              <a:t>wisi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</a:t>
            </a:r>
            <a:r>
              <a:rPr lang="en-GB" dirty="0" err="1"/>
              <a:t>exerci</a:t>
            </a:r>
            <a:r>
              <a:rPr lang="en-GB" dirty="0"/>
              <a:t> </a:t>
            </a:r>
            <a:r>
              <a:rPr lang="en-GB" dirty="0" err="1"/>
              <a:t>tation</a:t>
            </a:r>
            <a:r>
              <a:rPr lang="en-GB" dirty="0"/>
              <a:t> </a:t>
            </a:r>
            <a:r>
              <a:rPr lang="en-GB" dirty="0" err="1"/>
              <a:t>ullamcorper</a:t>
            </a:r>
            <a:r>
              <a:rPr lang="en-GB" dirty="0"/>
              <a:t> </a:t>
            </a:r>
            <a:r>
              <a:rPr lang="en-GB" dirty="0" err="1"/>
              <a:t>suscipit</a:t>
            </a:r>
            <a:r>
              <a:rPr lang="en-GB" dirty="0"/>
              <a:t> </a:t>
            </a:r>
            <a:r>
              <a:rPr lang="en-GB" dirty="0" err="1"/>
              <a:t>lobortis</a:t>
            </a:r>
            <a:r>
              <a:rPr lang="en-GB" dirty="0"/>
              <a:t> </a:t>
            </a:r>
            <a:r>
              <a:rPr lang="en-GB" dirty="0" err="1"/>
              <a:t>nisl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CFB4CE75-E682-8D42-B397-FBA1592A10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78376" y="4351863"/>
            <a:ext cx="3318299" cy="1777475"/>
          </a:xfrm>
        </p:spPr>
        <p:txBody>
          <a:bodyPr lIns="9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0" i="0">
                <a:solidFill>
                  <a:schemeClr val="tx1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nonummy</a:t>
            </a:r>
            <a:r>
              <a:rPr lang="en-GB" dirty="0"/>
              <a:t> </a:t>
            </a:r>
            <a:r>
              <a:rPr lang="en-GB" dirty="0" err="1"/>
              <a:t>nibh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laoreet</a:t>
            </a:r>
            <a:r>
              <a:rPr lang="en-GB" dirty="0"/>
              <a:t> dolore magna </a:t>
            </a:r>
            <a:r>
              <a:rPr lang="en-GB" dirty="0" err="1"/>
              <a:t>aliquam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 </a:t>
            </a:r>
            <a:r>
              <a:rPr lang="en-GB" dirty="0" err="1"/>
              <a:t>volutpat</a:t>
            </a:r>
            <a:r>
              <a:rPr lang="en-GB" dirty="0"/>
              <a:t>. Ut </a:t>
            </a:r>
            <a:r>
              <a:rPr lang="en-GB" dirty="0" err="1"/>
              <a:t>wisi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</a:t>
            </a:r>
            <a:r>
              <a:rPr lang="en-GB" dirty="0" err="1"/>
              <a:t>exerci</a:t>
            </a:r>
            <a:r>
              <a:rPr lang="en-GB" dirty="0"/>
              <a:t> </a:t>
            </a:r>
            <a:r>
              <a:rPr lang="en-GB" dirty="0" err="1"/>
              <a:t>tation</a:t>
            </a:r>
            <a:r>
              <a:rPr lang="en-GB" dirty="0"/>
              <a:t> </a:t>
            </a:r>
            <a:r>
              <a:rPr lang="en-GB" dirty="0" err="1"/>
              <a:t>ullamcorper</a:t>
            </a:r>
            <a:r>
              <a:rPr lang="en-GB" dirty="0"/>
              <a:t> </a:t>
            </a:r>
            <a:r>
              <a:rPr lang="en-GB" dirty="0" err="1"/>
              <a:t>suscipit</a:t>
            </a:r>
            <a:r>
              <a:rPr lang="en-GB" dirty="0"/>
              <a:t> </a:t>
            </a:r>
            <a:r>
              <a:rPr lang="en-GB" dirty="0" err="1"/>
              <a:t>lobortis</a:t>
            </a:r>
            <a:r>
              <a:rPr lang="en-GB" dirty="0"/>
              <a:t> </a:t>
            </a:r>
            <a:r>
              <a:rPr lang="en-GB" dirty="0" err="1"/>
              <a:t>nisl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A0CF6C8-ECBA-F04C-974A-09EDDE47C97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00038" y="3662396"/>
            <a:ext cx="3275012" cy="469338"/>
          </a:xfrm>
        </p:spPr>
        <p:txBody>
          <a:bodyPr lIns="9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1" i="0" spc="30" baseline="0">
                <a:solidFill>
                  <a:schemeClr val="tx1"/>
                </a:solidFill>
                <a:latin typeface="Arial" panose="020B0604020202020204" pitchFamily="34" charset="0"/>
                <a:ea typeface="Favorit Pro Medium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ru-RU" dirty="0"/>
              <a:t>Подзаголовок</a:t>
            </a:r>
            <a:endParaRPr lang="en-GB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32D54F63-9919-F441-AFE6-C4BA9F05709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220525" y="3662396"/>
            <a:ext cx="3275012" cy="469338"/>
          </a:xfrm>
        </p:spPr>
        <p:txBody>
          <a:bodyPr lIns="9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1" i="0" spc="30" baseline="0">
                <a:solidFill>
                  <a:schemeClr val="tx1"/>
                </a:solidFill>
                <a:latin typeface="Arial" panose="020B0604020202020204" pitchFamily="34" charset="0"/>
                <a:ea typeface="Favorit Pro Medium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ru-RU" dirty="0"/>
              <a:t>Подзаголовок</a:t>
            </a:r>
            <a:endParaRPr lang="en-GB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9B11FA08-7C65-5C4E-9E16-EE3AEE80870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78376" y="3662396"/>
            <a:ext cx="3275012" cy="469338"/>
          </a:xfrm>
        </p:spPr>
        <p:txBody>
          <a:bodyPr lIns="9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1" i="0" spc="30" baseline="0">
                <a:solidFill>
                  <a:schemeClr val="tx1"/>
                </a:solidFill>
                <a:latin typeface="Arial" panose="020B0604020202020204" pitchFamily="34" charset="0"/>
                <a:ea typeface="Favorit Pro Medium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ru-RU" dirty="0"/>
              <a:t>Подзаголовок</a:t>
            </a:r>
            <a:endParaRPr lang="en-GB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57EE4BE-14EE-C344-8D5C-74D15A4BE96E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317500" y="2528887"/>
            <a:ext cx="1062038" cy="10620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32A907A1-E97B-164D-BD82-CDC634A51E54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4295775" y="2528887"/>
            <a:ext cx="1062038" cy="1062038"/>
          </a:xfrm>
        </p:spPr>
        <p:txBody>
          <a:bodyPr/>
          <a:lstStyle/>
          <a:p>
            <a:endParaRPr lang="ru-RU"/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3CA33FE9-2C83-B14E-B859-30E447EA1F4D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8274217" y="2528887"/>
            <a:ext cx="1062038" cy="1062038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1249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BE5F3F-7F70-6F49-AA71-2DCF6A0252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8999" y="1808163"/>
            <a:ext cx="8766725" cy="1800225"/>
          </a:xfrm>
        </p:spPr>
        <p:txBody>
          <a:bodyPr lIns="9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100" b="0" i="0">
                <a:solidFill>
                  <a:schemeClr val="tx1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nonummy</a:t>
            </a:r>
            <a:r>
              <a:rPr lang="en-GB" dirty="0"/>
              <a:t> </a:t>
            </a:r>
            <a:r>
              <a:rPr lang="en-GB" dirty="0" err="1"/>
              <a:t>nibh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laoreet</a:t>
            </a:r>
            <a:r>
              <a:rPr lang="en-GB" dirty="0"/>
              <a:t> dolore magna </a:t>
            </a:r>
            <a:r>
              <a:rPr lang="en-GB" dirty="0" err="1"/>
              <a:t>aliquam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 </a:t>
            </a:r>
            <a:r>
              <a:rPr lang="en-GB" dirty="0" err="1"/>
              <a:t>volutpat</a:t>
            </a:r>
            <a:r>
              <a:rPr lang="en-GB" dirty="0"/>
              <a:t>. Ut </a:t>
            </a:r>
            <a:r>
              <a:rPr lang="en-GB" dirty="0" err="1"/>
              <a:t>wisi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</a:t>
            </a:r>
            <a:r>
              <a:rPr lang="en-GB" dirty="0" err="1"/>
              <a:t>exerci</a:t>
            </a:r>
            <a:r>
              <a:rPr lang="en-GB" dirty="0"/>
              <a:t> </a:t>
            </a:r>
            <a:r>
              <a:rPr lang="en-GB" dirty="0" err="1"/>
              <a:t>tation</a:t>
            </a:r>
            <a:r>
              <a:rPr lang="en-GB" dirty="0"/>
              <a:t> </a:t>
            </a:r>
            <a:r>
              <a:rPr lang="en-GB" dirty="0" err="1"/>
              <a:t>ullamcorper</a:t>
            </a:r>
            <a:r>
              <a:rPr lang="en-GB" dirty="0"/>
              <a:t> </a:t>
            </a:r>
            <a:r>
              <a:rPr lang="en-GB" dirty="0" err="1"/>
              <a:t>suscipit</a:t>
            </a:r>
            <a:r>
              <a:rPr lang="en-GB" dirty="0"/>
              <a:t> </a:t>
            </a:r>
            <a:r>
              <a:rPr lang="en-GB" dirty="0" err="1"/>
              <a:t>lobortis</a:t>
            </a:r>
            <a:r>
              <a:rPr lang="en-GB" dirty="0"/>
              <a:t> </a:t>
            </a:r>
            <a:r>
              <a:rPr lang="en-GB" dirty="0" err="1"/>
              <a:t>nisl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CB1CCFF6-967E-2741-8E86-8EF2E32554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4938" y="4687888"/>
            <a:ext cx="2515011" cy="1441450"/>
          </a:xfrm>
        </p:spPr>
        <p:txBody>
          <a:bodyPr lIns="9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0" i="0">
                <a:solidFill>
                  <a:schemeClr val="tx1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nonummy</a:t>
            </a:r>
            <a:r>
              <a:rPr lang="en-GB" dirty="0"/>
              <a:t> </a:t>
            </a:r>
            <a:r>
              <a:rPr lang="en-GB" dirty="0" err="1"/>
              <a:t>nibh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laoreet</a:t>
            </a:r>
            <a:r>
              <a:rPr lang="en-GB" dirty="0"/>
              <a:t> dolore magna </a:t>
            </a:r>
            <a:r>
              <a:rPr lang="en-GB" dirty="0" err="1"/>
              <a:t>aliquam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 </a:t>
            </a:r>
            <a:r>
              <a:rPr lang="en-GB" dirty="0" err="1"/>
              <a:t>volutpat</a:t>
            </a:r>
            <a:r>
              <a:rPr lang="en-GB" dirty="0"/>
              <a:t>. 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BD5E8697-DE6F-F843-9586-BF6D4DCA245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26824" y="4689475"/>
            <a:ext cx="2515011" cy="1439863"/>
          </a:xfrm>
        </p:spPr>
        <p:txBody>
          <a:bodyPr lIns="9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0" i="0">
                <a:solidFill>
                  <a:schemeClr val="tx1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en-GB" dirty="0"/>
              <a:t>Ut </a:t>
            </a:r>
            <a:r>
              <a:rPr lang="en-GB" dirty="0" err="1"/>
              <a:t>wisi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</a:t>
            </a:r>
            <a:r>
              <a:rPr lang="en-GB" dirty="0" err="1"/>
              <a:t>exerci</a:t>
            </a:r>
            <a:r>
              <a:rPr lang="en-GB" dirty="0"/>
              <a:t> </a:t>
            </a:r>
            <a:r>
              <a:rPr lang="en-GB" dirty="0" err="1"/>
              <a:t>tation</a:t>
            </a:r>
            <a:r>
              <a:rPr lang="en-GB" dirty="0"/>
              <a:t> </a:t>
            </a:r>
            <a:r>
              <a:rPr lang="en-GB" dirty="0" err="1"/>
              <a:t>ullamcorper</a:t>
            </a:r>
            <a:r>
              <a:rPr lang="en-GB" dirty="0"/>
              <a:t> </a:t>
            </a:r>
            <a:r>
              <a:rPr lang="en-GB" dirty="0" err="1"/>
              <a:t>suscipit</a:t>
            </a:r>
            <a:r>
              <a:rPr lang="en-GB" dirty="0"/>
              <a:t> </a:t>
            </a:r>
            <a:r>
              <a:rPr lang="en-GB" dirty="0" err="1"/>
              <a:t>lobortis</a:t>
            </a:r>
            <a:r>
              <a:rPr lang="en-GB" dirty="0"/>
              <a:t> </a:t>
            </a:r>
            <a:r>
              <a:rPr lang="en-GB" dirty="0" err="1"/>
              <a:t>nisl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1D26613E-D828-E64B-A219-E2E78807F99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99233" y="4689475"/>
            <a:ext cx="2515011" cy="1439863"/>
          </a:xfrm>
        </p:spPr>
        <p:txBody>
          <a:bodyPr lIns="9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0" i="0">
                <a:solidFill>
                  <a:schemeClr val="tx1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en-GB" dirty="0"/>
              <a:t>Duis </a:t>
            </a:r>
            <a:r>
              <a:rPr lang="en-GB" dirty="0" err="1"/>
              <a:t>autem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eum</a:t>
            </a:r>
            <a:r>
              <a:rPr lang="en-GB" dirty="0"/>
              <a:t> </a:t>
            </a:r>
            <a:r>
              <a:rPr lang="en-GB" dirty="0" err="1"/>
              <a:t>iriure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in </a:t>
            </a:r>
            <a:r>
              <a:rPr lang="en-GB" dirty="0" err="1"/>
              <a:t>hendrerit</a:t>
            </a:r>
            <a:r>
              <a:rPr lang="en-GB" dirty="0"/>
              <a:t> in </a:t>
            </a:r>
            <a:r>
              <a:rPr lang="en-GB" dirty="0" err="1"/>
              <a:t>vulputate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esse</a:t>
            </a:r>
            <a:r>
              <a:rPr lang="en-GB" dirty="0"/>
              <a:t> </a:t>
            </a:r>
            <a:r>
              <a:rPr lang="en-GB" dirty="0" err="1"/>
              <a:t>molestie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,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illum</a:t>
            </a:r>
            <a:r>
              <a:rPr lang="en-GB" dirty="0"/>
              <a:t> dolore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feugiat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facilisis</a:t>
            </a:r>
            <a:r>
              <a:rPr lang="en-GB" dirty="0"/>
              <a:t> at </a:t>
            </a:r>
            <a:r>
              <a:rPr lang="en-GB" dirty="0" err="1"/>
              <a:t>vero</a:t>
            </a:r>
            <a:r>
              <a:rPr lang="en-GB" dirty="0"/>
              <a:t> eros et </a:t>
            </a:r>
            <a:r>
              <a:rPr lang="en-GB" dirty="0" err="1"/>
              <a:t>accumsan</a:t>
            </a:r>
            <a:r>
              <a:rPr lang="en-GB" dirty="0"/>
              <a:t> et </a:t>
            </a:r>
            <a:r>
              <a:rPr lang="en-GB" dirty="0" err="1"/>
              <a:t>iusto</a:t>
            </a:r>
            <a:r>
              <a:rPr lang="en-GB" dirty="0"/>
              <a:t> </a:t>
            </a:r>
            <a:r>
              <a:rPr lang="en-GB" dirty="0" err="1"/>
              <a:t>odio</a:t>
            </a:r>
            <a:r>
              <a:rPr lang="en-GB" dirty="0"/>
              <a:t> </a:t>
            </a:r>
            <a:r>
              <a:rPr lang="en-GB" dirty="0" err="1"/>
              <a:t>dignissim</a:t>
            </a:r>
            <a:r>
              <a:rPr lang="en-GB" dirty="0"/>
              <a:t>. 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A0F3A07F-F991-3646-8BD4-1D735D9F3C9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901459" y="4689475"/>
            <a:ext cx="2515011" cy="1439863"/>
          </a:xfrm>
        </p:spPr>
        <p:txBody>
          <a:bodyPr lIns="9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0" i="0">
                <a:solidFill>
                  <a:schemeClr val="tx1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illum</a:t>
            </a:r>
            <a:r>
              <a:rPr lang="en-GB" dirty="0"/>
              <a:t> dolore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feugiat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facilisis</a:t>
            </a:r>
            <a:r>
              <a:rPr lang="en-GB" dirty="0"/>
              <a:t> at </a:t>
            </a:r>
            <a:r>
              <a:rPr lang="en-GB" dirty="0" err="1"/>
              <a:t>vero</a:t>
            </a:r>
            <a:r>
              <a:rPr lang="en-GB" dirty="0"/>
              <a:t> eros et </a:t>
            </a:r>
            <a:r>
              <a:rPr lang="en-GB" dirty="0" err="1"/>
              <a:t>accumsan</a:t>
            </a:r>
            <a:r>
              <a:rPr lang="en-GB" dirty="0"/>
              <a:t> et </a:t>
            </a:r>
            <a:r>
              <a:rPr lang="en-GB" dirty="0" err="1"/>
              <a:t>iusto</a:t>
            </a:r>
            <a:r>
              <a:rPr lang="en-GB" dirty="0"/>
              <a:t> </a:t>
            </a:r>
            <a:r>
              <a:rPr lang="en-GB" dirty="0" err="1"/>
              <a:t>odio</a:t>
            </a:r>
            <a:r>
              <a:rPr lang="en-GB" dirty="0"/>
              <a:t> </a:t>
            </a:r>
            <a:r>
              <a:rPr lang="en-GB" dirty="0" err="1"/>
              <a:t>dignissim</a:t>
            </a:r>
            <a:r>
              <a:rPr lang="en-GB" dirty="0"/>
              <a:t> qui </a:t>
            </a:r>
            <a:r>
              <a:rPr lang="en-GB" dirty="0" err="1"/>
              <a:t>blandit</a:t>
            </a:r>
            <a:r>
              <a:rPr lang="en-GB" dirty="0"/>
              <a:t> </a:t>
            </a:r>
            <a:r>
              <a:rPr lang="en-GB" dirty="0" err="1"/>
              <a:t>praesent</a:t>
            </a:r>
            <a:r>
              <a:rPr lang="en-GB" dirty="0"/>
              <a:t> </a:t>
            </a:r>
            <a:r>
              <a:rPr lang="en-GB" dirty="0" err="1"/>
              <a:t>luptatum</a:t>
            </a:r>
            <a:r>
              <a:rPr lang="en-GB" dirty="0"/>
              <a:t> </a:t>
            </a:r>
            <a:r>
              <a:rPr lang="en-GB" dirty="0" err="1"/>
              <a:t>zzril</a:t>
            </a:r>
            <a:r>
              <a:rPr lang="en-GB" dirty="0"/>
              <a:t> </a:t>
            </a:r>
            <a:r>
              <a:rPr lang="en-GB" dirty="0" err="1"/>
              <a:t>delenit</a:t>
            </a:r>
            <a:r>
              <a:rPr lang="en-GB" dirty="0"/>
              <a:t> </a:t>
            </a:r>
            <a:r>
              <a:rPr lang="en-GB" dirty="0" err="1"/>
              <a:t>augue</a:t>
            </a:r>
            <a:r>
              <a:rPr lang="en-GB" dirty="0"/>
              <a:t> </a:t>
            </a:r>
            <a:r>
              <a:rPr lang="en-GB" dirty="0" err="1"/>
              <a:t>duis</a:t>
            </a:r>
            <a:r>
              <a:rPr lang="en-GB" dirty="0"/>
              <a:t> dolore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feugait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facilisi</a:t>
            </a:r>
            <a:r>
              <a:rPr lang="en-GB" dirty="0"/>
              <a:t>.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DF2BDB9-6241-124E-97C9-0270972A73B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10588" y="4417737"/>
            <a:ext cx="2515010" cy="271738"/>
          </a:xfrm>
        </p:spPr>
        <p:txBody>
          <a:bodyPr lIns="9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0" i="0">
                <a:solidFill>
                  <a:schemeClr val="tx2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0A71A629-C8AE-1441-8639-1A09D3FC154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126824" y="4417737"/>
            <a:ext cx="2515010" cy="271738"/>
          </a:xfrm>
        </p:spPr>
        <p:txBody>
          <a:bodyPr lIns="9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0" i="0">
                <a:solidFill>
                  <a:schemeClr val="tx2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en-GB" dirty="0"/>
              <a:t>02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B06C5830-62CB-4D44-A534-36C639B7DD2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999233" y="4417737"/>
            <a:ext cx="2515010" cy="271738"/>
          </a:xfrm>
        </p:spPr>
        <p:txBody>
          <a:bodyPr lIns="9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0" i="0">
                <a:solidFill>
                  <a:schemeClr val="tx2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en-GB" dirty="0"/>
              <a:t>03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4062490-0A59-2E4E-A91B-117445E2D35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901459" y="4417737"/>
            <a:ext cx="2515010" cy="271738"/>
          </a:xfrm>
        </p:spPr>
        <p:txBody>
          <a:bodyPr lIns="9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0" i="0">
                <a:solidFill>
                  <a:schemeClr val="tx2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en-GB" dirty="0"/>
              <a:t>04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F17C230-9F8B-8B4E-8CC3-34D2D4EFFB1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09000" y="3968751"/>
            <a:ext cx="5166275" cy="300590"/>
          </a:xfrm>
        </p:spPr>
        <p:txBody>
          <a:bodyPr lIns="9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1" i="0" spc="30" baseline="0">
                <a:solidFill>
                  <a:schemeClr val="tx1"/>
                </a:solidFill>
                <a:latin typeface="+mj-lt"/>
                <a:ea typeface="Favorit Pro Medium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ru-RU" dirty="0"/>
              <a:t>Подзаголовок</a:t>
            </a:r>
            <a:endParaRPr lang="en-GB" dirty="0"/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AF31A6BA-F736-FE43-8B4C-E00D9A4A691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975725" y="236524"/>
            <a:ext cx="2981947" cy="756424"/>
          </a:xfrm>
          <a:noFill/>
        </p:spPr>
        <p:txBody>
          <a:bodyPr anchor="t">
            <a:noAutofit/>
          </a:bodyPr>
          <a:lstStyle>
            <a:lvl1pPr marL="0" indent="0" algn="r">
              <a:spcBef>
                <a:spcPts val="0"/>
              </a:spcBef>
              <a:buNone/>
              <a:defRPr sz="1300" b="0" i="0" spc="50" baseline="0">
                <a:solidFill>
                  <a:schemeClr val="tx2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ru-RU" dirty="0"/>
              <a:t>НАЗВАНИЕ РАЗДЕЛА В НЕСКОЛЬКО СТРОК</a:t>
            </a:r>
            <a:endParaRPr lang="en-RU" dirty="0"/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C65EC878-B99C-D944-B2C9-7DF14EB6C1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4435" y="223824"/>
            <a:ext cx="6261928" cy="756424"/>
          </a:xfrm>
          <a:noFill/>
        </p:spPr>
        <p:txBody>
          <a:bodyPr anchor="t"/>
          <a:lstStyle>
            <a:lvl1pPr marL="0" indent="0" algn="l">
              <a:spcBef>
                <a:spcPts val="0"/>
              </a:spcBef>
              <a:buNone/>
              <a:defRPr sz="2100" b="0" i="0" kern="2100" spc="70" baseline="0">
                <a:solidFill>
                  <a:schemeClr val="tx2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ru-RU" dirty="0"/>
              <a:t>ЗАГОЛОВОК СЛАЙДА В ОДНУ ИЛИ МАКСИМУМ ДВЕ СТРОКИ</a:t>
            </a:r>
            <a:endParaRPr lang="en-RU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44B3DF6-36C6-2149-93B0-64E88B4EE767}"/>
              </a:ext>
            </a:extLst>
          </p:cNvPr>
          <p:cNvSpPr txBox="1"/>
          <p:nvPr userDrawn="1"/>
        </p:nvSpPr>
        <p:spPr>
          <a:xfrm>
            <a:off x="198576" y="6355326"/>
            <a:ext cx="1800225" cy="29238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GB" sz="1300" b="0" i="0" spc="30" baseline="0">
                <a:solidFill>
                  <a:schemeClr val="tx2"/>
                </a:solidFill>
                <a:latin typeface="Arial" panose="020B0604020202020204" pitchFamily="34" charset="0"/>
                <a:ea typeface="Favorit Pro" panose="02000006030000020004" pitchFamily="2" charset="0"/>
                <a:cs typeface="Arial" panose="020B0604020202020204" pitchFamily="34" charset="0"/>
              </a:rPr>
              <a:t>M</a:t>
            </a:r>
            <a:r>
              <a:rPr lang="en-RU" sz="1300" b="0" i="0" spc="30" baseline="0">
                <a:solidFill>
                  <a:schemeClr val="tx2"/>
                </a:solidFill>
                <a:latin typeface="Arial" panose="020B0604020202020204" pitchFamily="34" charset="0"/>
                <a:ea typeface="Favorit Pro" panose="02000006030000020004" pitchFamily="2" charset="0"/>
                <a:cs typeface="Arial" panose="020B0604020202020204" pitchFamily="34" charset="0"/>
              </a:rPr>
              <a:t>OEX.COM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7ECE913-7966-1F46-AF2D-566F447147E3}"/>
              </a:ext>
            </a:extLst>
          </p:cNvPr>
          <p:cNvSpPr txBox="1"/>
          <p:nvPr userDrawn="1"/>
        </p:nvSpPr>
        <p:spPr>
          <a:xfrm>
            <a:off x="11136313" y="6355326"/>
            <a:ext cx="821359" cy="29238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7305ED0D-605C-6543-841D-BAD4B4459F6B}" type="slidenum">
              <a:rPr lang="en-GB" sz="1300" b="0" i="0" smtClean="0">
                <a:solidFill>
                  <a:schemeClr val="tx2"/>
                </a:solidFill>
                <a:latin typeface="Arial" panose="020B0604020202020204" pitchFamily="34" charset="0"/>
                <a:ea typeface="Favorit Pro" panose="02000006030000020004" pitchFamily="2" charset="0"/>
                <a:cs typeface="Arial" panose="020B0604020202020204" pitchFamily="34" charset="0"/>
              </a:rPr>
              <a:t>‹#›</a:t>
            </a:fld>
            <a:endParaRPr lang="en-RU" sz="1300" b="0" i="0">
              <a:solidFill>
                <a:schemeClr val="tx2"/>
              </a:solidFill>
              <a:latin typeface="Arial" panose="020B0604020202020204" pitchFamily="34" charset="0"/>
              <a:ea typeface="Favorit Pro" panose="02000006030000020004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842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40F45F30-F2CE-5C4B-9CC2-D72EB7377814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300037" y="1808163"/>
            <a:ext cx="6156325" cy="4321175"/>
          </a:xfrm>
        </p:spPr>
        <p:txBody>
          <a:bodyPr/>
          <a:lstStyle/>
          <a:p>
            <a:endParaRPr lang="en-RU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60DD5AF0-0233-544D-8A07-922FE3F8131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17222" y="1808162"/>
            <a:ext cx="2902803" cy="300590"/>
          </a:xfrm>
        </p:spPr>
        <p:txBody>
          <a:bodyPr lIns="9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1" i="0" spc="30" baseline="0">
                <a:solidFill>
                  <a:schemeClr val="tx1"/>
                </a:solidFill>
                <a:latin typeface="Arial" panose="020B0604020202020204" pitchFamily="34" charset="0"/>
                <a:ea typeface="Favorit Pro Medium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ru-RU" dirty="0"/>
              <a:t>Заголовок графика</a:t>
            </a:r>
            <a:endParaRPr lang="en-GB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01A02DDA-84FD-0842-83E6-CF5890AFC56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975725" y="236524"/>
            <a:ext cx="2981947" cy="756424"/>
          </a:xfrm>
          <a:noFill/>
        </p:spPr>
        <p:txBody>
          <a:bodyPr anchor="t">
            <a:noAutofit/>
          </a:bodyPr>
          <a:lstStyle>
            <a:lvl1pPr marL="0" indent="0" algn="r">
              <a:spcBef>
                <a:spcPts val="0"/>
              </a:spcBef>
              <a:buNone/>
              <a:defRPr sz="1300" b="0" i="0" spc="50" baseline="0">
                <a:solidFill>
                  <a:schemeClr val="tx2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ru-RU" dirty="0"/>
              <a:t>НАЗВАНИЕ РАЗДЕЛА В НЕСКОЛЬКО СТРОК</a:t>
            </a:r>
            <a:endParaRPr lang="en-RU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38C14223-54DF-0941-B82E-0EC71782C75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4435" y="223824"/>
            <a:ext cx="6261928" cy="756424"/>
          </a:xfrm>
          <a:noFill/>
        </p:spPr>
        <p:txBody>
          <a:bodyPr anchor="t"/>
          <a:lstStyle>
            <a:lvl1pPr marL="0" indent="0" algn="l">
              <a:spcBef>
                <a:spcPts val="0"/>
              </a:spcBef>
              <a:buNone/>
              <a:defRPr sz="2100" b="0" i="0" kern="2100" spc="70" baseline="0">
                <a:solidFill>
                  <a:schemeClr val="tx2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ru-RU" dirty="0"/>
              <a:t>ЗАГОЛОВОК СЛАЙДА В ОДНУ ИЛИ МАКСИМУМ ДВЕ СТРОКИ</a:t>
            </a:r>
            <a:endParaRPr lang="en-RU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985B553-984C-3E4A-9385-17EA4B9323EE}"/>
              </a:ext>
            </a:extLst>
          </p:cNvPr>
          <p:cNvSpPr txBox="1"/>
          <p:nvPr userDrawn="1"/>
        </p:nvSpPr>
        <p:spPr>
          <a:xfrm>
            <a:off x="198576" y="6355326"/>
            <a:ext cx="1800225" cy="29238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GB" sz="1300" b="0" i="0" spc="30" baseline="0">
                <a:solidFill>
                  <a:schemeClr val="tx2"/>
                </a:solidFill>
                <a:latin typeface="Arial" panose="020B0604020202020204" pitchFamily="34" charset="0"/>
                <a:ea typeface="Favorit Pro" panose="02000006030000020004" pitchFamily="2" charset="0"/>
                <a:cs typeface="Arial" panose="020B0604020202020204" pitchFamily="34" charset="0"/>
              </a:rPr>
              <a:t>M</a:t>
            </a:r>
            <a:r>
              <a:rPr lang="en-RU" sz="1300" b="0" i="0" spc="30" baseline="0">
                <a:solidFill>
                  <a:schemeClr val="tx2"/>
                </a:solidFill>
                <a:latin typeface="Arial" panose="020B0604020202020204" pitchFamily="34" charset="0"/>
                <a:ea typeface="Favorit Pro" panose="02000006030000020004" pitchFamily="2" charset="0"/>
                <a:cs typeface="Arial" panose="020B0604020202020204" pitchFamily="34" charset="0"/>
              </a:rPr>
              <a:t>OEX.COM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510ACD1-3C9C-024A-AFEE-84224CB42D48}"/>
              </a:ext>
            </a:extLst>
          </p:cNvPr>
          <p:cNvSpPr txBox="1"/>
          <p:nvPr userDrawn="1"/>
        </p:nvSpPr>
        <p:spPr>
          <a:xfrm>
            <a:off x="11136313" y="6355326"/>
            <a:ext cx="821359" cy="29238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7305ED0D-605C-6543-841D-BAD4B4459F6B}" type="slidenum">
              <a:rPr lang="en-GB" sz="1300" b="0" i="0" smtClean="0">
                <a:solidFill>
                  <a:schemeClr val="tx2"/>
                </a:solidFill>
                <a:latin typeface="Arial" panose="020B0604020202020204" pitchFamily="34" charset="0"/>
                <a:ea typeface="Favorit Pro" panose="02000006030000020004" pitchFamily="2" charset="0"/>
                <a:cs typeface="Arial" panose="020B0604020202020204" pitchFamily="34" charset="0"/>
              </a:rPr>
              <a:t>‹#›</a:t>
            </a:fld>
            <a:endParaRPr lang="en-RU" sz="1300" b="0" i="0">
              <a:solidFill>
                <a:schemeClr val="tx2"/>
              </a:solidFill>
              <a:latin typeface="Arial" panose="020B0604020202020204" pitchFamily="34" charset="0"/>
              <a:ea typeface="Favorit Pro" panose="02000006030000020004" pitchFamily="2" charset="0"/>
              <a:cs typeface="Arial" panose="020B0604020202020204" pitchFamily="34" charset="0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63A2F93-C099-F54A-BE6F-259D8FB9F42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78376" y="1808163"/>
            <a:ext cx="3618148" cy="1439863"/>
          </a:xfrm>
        </p:spPr>
        <p:txBody>
          <a:bodyPr lIns="9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0" i="0">
                <a:solidFill>
                  <a:schemeClr val="tx1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nonummy</a:t>
            </a:r>
            <a:r>
              <a:rPr lang="en-GB" dirty="0"/>
              <a:t> </a:t>
            </a:r>
            <a:r>
              <a:rPr lang="en-GB" dirty="0" err="1"/>
              <a:t>nibh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laoreet</a:t>
            </a:r>
            <a:r>
              <a:rPr lang="en-GB" dirty="0"/>
              <a:t> dolore magna </a:t>
            </a:r>
            <a:r>
              <a:rPr lang="en-GB" dirty="0" err="1"/>
              <a:t>aliquam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 </a:t>
            </a:r>
            <a:r>
              <a:rPr lang="en-GB" dirty="0" err="1"/>
              <a:t>volutpat</a:t>
            </a:r>
            <a:r>
              <a:rPr lang="en-GB" dirty="0"/>
              <a:t>. Ut </a:t>
            </a:r>
            <a:r>
              <a:rPr lang="en-GB" dirty="0" err="1"/>
              <a:t>wisi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</a:t>
            </a:r>
            <a:r>
              <a:rPr lang="en-GB" dirty="0" err="1"/>
              <a:t>exerci</a:t>
            </a:r>
            <a:r>
              <a:rPr lang="en-GB" dirty="0"/>
              <a:t> </a:t>
            </a:r>
            <a:r>
              <a:rPr lang="en-GB" dirty="0" err="1"/>
              <a:t>tation</a:t>
            </a:r>
            <a:r>
              <a:rPr lang="en-GB" dirty="0"/>
              <a:t> </a:t>
            </a:r>
            <a:r>
              <a:rPr lang="en-GB" dirty="0" err="1"/>
              <a:t>ullamcorper</a:t>
            </a:r>
            <a:r>
              <a:rPr lang="en-GB" dirty="0"/>
              <a:t> </a:t>
            </a:r>
            <a:r>
              <a:rPr lang="en-GB" dirty="0" err="1"/>
              <a:t>suscipit</a:t>
            </a:r>
            <a:r>
              <a:rPr lang="en-GB" dirty="0"/>
              <a:t> </a:t>
            </a:r>
            <a:r>
              <a:rPr lang="en-GB" dirty="0" err="1"/>
              <a:t>lobortis</a:t>
            </a:r>
            <a:r>
              <a:rPr lang="en-GB" dirty="0"/>
              <a:t> </a:t>
            </a:r>
            <a:r>
              <a:rPr lang="en-GB" dirty="0" err="1"/>
              <a:t>nisl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517064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40F45F30-F2CE-5C4B-9CC2-D72EB7377814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456363" y="2314575"/>
            <a:ext cx="5400675" cy="3814763"/>
          </a:xfrm>
        </p:spPr>
        <p:txBody>
          <a:bodyPr/>
          <a:lstStyle/>
          <a:p>
            <a:endParaRPr lang="en-RU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2A217A7-E47F-754B-AEF5-090CC48EAD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0310" y="1808164"/>
            <a:ext cx="5525328" cy="2160586"/>
          </a:xfrm>
        </p:spPr>
        <p:txBody>
          <a:bodyPr lIns="9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100000"/>
              <a:buFont typeface="Wingdings" pitchFamily="2" charset="2"/>
              <a:buNone/>
              <a:defRPr sz="2100" b="0" i="0">
                <a:solidFill>
                  <a:schemeClr val="tx1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nonummy</a:t>
            </a:r>
            <a:r>
              <a:rPr lang="en-GB" dirty="0"/>
              <a:t> </a:t>
            </a:r>
            <a:r>
              <a:rPr lang="en-GB" dirty="0" err="1"/>
              <a:t>nibh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laoreet</a:t>
            </a:r>
            <a:r>
              <a:rPr lang="en-GB" dirty="0"/>
              <a:t> dolore magna </a:t>
            </a:r>
            <a:r>
              <a:rPr lang="en-GB" dirty="0" err="1"/>
              <a:t>aliquam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 </a:t>
            </a:r>
            <a:r>
              <a:rPr lang="en-GB" dirty="0" err="1"/>
              <a:t>volutpat</a:t>
            </a:r>
            <a:r>
              <a:rPr lang="en-GB" dirty="0"/>
              <a:t>. Ut </a:t>
            </a:r>
            <a:r>
              <a:rPr lang="en-GB" dirty="0" err="1"/>
              <a:t>wisi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. 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D2F6C883-A7B3-504F-9B47-AA691B78F30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14938" y="4344986"/>
            <a:ext cx="2515011" cy="1784351"/>
          </a:xfrm>
        </p:spPr>
        <p:txBody>
          <a:bodyPr lIns="90000">
            <a:noAutofit/>
          </a:bodyPr>
          <a:lstStyle>
            <a:lvl1pPr marL="180000" indent="-180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Font typeface="+mj-lt"/>
              <a:buAutoNum type="arabicPeriod"/>
              <a:defRPr sz="1300" b="0" i="0">
                <a:solidFill>
                  <a:schemeClr val="tx1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  <a:endParaRPr lang="ru-RU" dirty="0"/>
          </a:p>
          <a:p>
            <a:pPr lvl="0"/>
            <a:r>
              <a:rPr lang="en-GB" dirty="0"/>
              <a:t> </a:t>
            </a:r>
            <a:r>
              <a:rPr lang="en-US" dirty="0"/>
              <a:t>S</a:t>
            </a:r>
            <a:r>
              <a:rPr lang="en-GB" dirty="0"/>
              <a:t>ed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nonummy</a:t>
            </a:r>
            <a:r>
              <a:rPr lang="en-GB" dirty="0"/>
              <a:t> </a:t>
            </a:r>
            <a:r>
              <a:rPr lang="en-GB" dirty="0" err="1"/>
              <a:t>nibh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laoreet</a:t>
            </a:r>
            <a:r>
              <a:rPr lang="en-GB" dirty="0"/>
              <a:t> dolore magna </a:t>
            </a:r>
            <a:r>
              <a:rPr lang="en-GB" dirty="0" err="1"/>
              <a:t>aliquam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 </a:t>
            </a:r>
            <a:r>
              <a:rPr lang="en-GB" dirty="0" err="1"/>
              <a:t>volutpat</a:t>
            </a:r>
            <a:r>
              <a:rPr lang="en-GB" dirty="0"/>
              <a:t>. 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8522D25E-C938-CF4E-9A99-F9991BA9B67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43875" y="4344986"/>
            <a:ext cx="2515011" cy="1784351"/>
          </a:xfrm>
        </p:spPr>
        <p:txBody>
          <a:bodyPr lIns="90000">
            <a:noAutofit/>
          </a:bodyPr>
          <a:lstStyle>
            <a:lvl1pPr marL="180000" indent="-180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Font typeface="+mj-lt"/>
              <a:buAutoNum type="arabicPeriod"/>
              <a:defRPr sz="1300" b="0" i="0">
                <a:solidFill>
                  <a:schemeClr val="tx1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  <a:endParaRPr lang="ru-RU" dirty="0"/>
          </a:p>
          <a:p>
            <a:pPr lvl="0"/>
            <a:r>
              <a:rPr lang="en-GB" dirty="0"/>
              <a:t> </a:t>
            </a:r>
            <a:r>
              <a:rPr lang="en-US" dirty="0"/>
              <a:t>S</a:t>
            </a:r>
            <a:r>
              <a:rPr lang="en-GB" dirty="0"/>
              <a:t>ed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nonummy</a:t>
            </a:r>
            <a:r>
              <a:rPr lang="en-GB" dirty="0"/>
              <a:t> </a:t>
            </a:r>
            <a:r>
              <a:rPr lang="en-GB" dirty="0" err="1"/>
              <a:t>nibh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laoreet</a:t>
            </a:r>
            <a:r>
              <a:rPr lang="en-GB" dirty="0"/>
              <a:t> dolore magna </a:t>
            </a:r>
            <a:r>
              <a:rPr lang="en-GB" dirty="0" err="1"/>
              <a:t>aliquam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 </a:t>
            </a:r>
            <a:r>
              <a:rPr lang="en-GB" dirty="0" err="1"/>
              <a:t>volutpat</a:t>
            </a:r>
            <a:r>
              <a:rPr lang="en-GB" dirty="0"/>
              <a:t>. 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CB2F3066-4E10-A34B-9438-515033487D1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57930" y="1808162"/>
            <a:ext cx="5166275" cy="300590"/>
          </a:xfrm>
        </p:spPr>
        <p:txBody>
          <a:bodyPr lIns="9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1" i="0" spc="30" baseline="0">
                <a:solidFill>
                  <a:schemeClr val="tx1"/>
                </a:solidFill>
                <a:latin typeface="Arial" panose="020B0604020202020204" pitchFamily="34" charset="0"/>
                <a:ea typeface="Favorit Pro Medium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ru-RU" dirty="0"/>
              <a:t>Заголовок графика</a:t>
            </a:r>
            <a:endParaRPr lang="en-GB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88000A43-9D54-4047-A282-85E9974A6DF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975725" y="236524"/>
            <a:ext cx="2981947" cy="756424"/>
          </a:xfrm>
          <a:noFill/>
        </p:spPr>
        <p:txBody>
          <a:bodyPr anchor="t">
            <a:noAutofit/>
          </a:bodyPr>
          <a:lstStyle>
            <a:lvl1pPr marL="0" indent="0" algn="r">
              <a:spcBef>
                <a:spcPts val="0"/>
              </a:spcBef>
              <a:buNone/>
              <a:defRPr sz="1300" b="0" i="0" spc="50" baseline="0">
                <a:solidFill>
                  <a:schemeClr val="tx2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ru-RU" dirty="0"/>
              <a:t>НАЗВАНИЕ РАЗДЕЛА В НЕСКОЛЬКО СТРОК</a:t>
            </a:r>
            <a:endParaRPr lang="en-RU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79765D01-1F72-9A41-A2D3-D54D3C6F96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4435" y="223824"/>
            <a:ext cx="6261928" cy="756424"/>
          </a:xfrm>
          <a:noFill/>
        </p:spPr>
        <p:txBody>
          <a:bodyPr anchor="t"/>
          <a:lstStyle>
            <a:lvl1pPr marL="0" indent="0" algn="l">
              <a:spcBef>
                <a:spcPts val="0"/>
              </a:spcBef>
              <a:buNone/>
              <a:defRPr sz="2100" b="0" i="0" kern="2100" spc="70" baseline="0">
                <a:solidFill>
                  <a:schemeClr val="tx2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ru-RU" dirty="0"/>
              <a:t>ЗАГОЛОВОК СЛАЙДА В ОДНУ ИЛИ МАКСИМУМ ДВЕ СТРОКИ</a:t>
            </a:r>
            <a:endParaRPr lang="en-R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AB0E31C-FE12-8F46-9A2C-21E8541A1B1A}"/>
              </a:ext>
            </a:extLst>
          </p:cNvPr>
          <p:cNvSpPr txBox="1"/>
          <p:nvPr userDrawn="1"/>
        </p:nvSpPr>
        <p:spPr>
          <a:xfrm>
            <a:off x="198576" y="6355326"/>
            <a:ext cx="1800225" cy="29238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GB" sz="1300" b="0" i="0" spc="30" baseline="0">
                <a:solidFill>
                  <a:schemeClr val="tx2"/>
                </a:solidFill>
                <a:latin typeface="Arial" panose="020B0604020202020204" pitchFamily="34" charset="0"/>
                <a:ea typeface="Favorit Pro" panose="02000006030000020004" pitchFamily="2" charset="0"/>
                <a:cs typeface="Arial" panose="020B0604020202020204" pitchFamily="34" charset="0"/>
              </a:rPr>
              <a:t>M</a:t>
            </a:r>
            <a:r>
              <a:rPr lang="en-RU" sz="1300" b="0" i="0" spc="30" baseline="0">
                <a:solidFill>
                  <a:schemeClr val="tx2"/>
                </a:solidFill>
                <a:latin typeface="Arial" panose="020B0604020202020204" pitchFamily="34" charset="0"/>
                <a:ea typeface="Favorit Pro" panose="02000006030000020004" pitchFamily="2" charset="0"/>
                <a:cs typeface="Arial" panose="020B0604020202020204" pitchFamily="34" charset="0"/>
              </a:rPr>
              <a:t>OEX.COM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D954038-A2A1-AB47-BE05-3A917DA901EA}"/>
              </a:ext>
            </a:extLst>
          </p:cNvPr>
          <p:cNvSpPr txBox="1"/>
          <p:nvPr userDrawn="1"/>
        </p:nvSpPr>
        <p:spPr>
          <a:xfrm>
            <a:off x="11136313" y="6355326"/>
            <a:ext cx="821359" cy="29238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7305ED0D-605C-6543-841D-BAD4B4459F6B}" type="slidenum">
              <a:rPr lang="en-GB" sz="1300" b="0" i="0" smtClean="0">
                <a:solidFill>
                  <a:schemeClr val="tx2"/>
                </a:solidFill>
                <a:latin typeface="Arial" panose="020B0604020202020204" pitchFamily="34" charset="0"/>
                <a:ea typeface="Favorit Pro" panose="02000006030000020004" pitchFamily="2" charset="0"/>
                <a:cs typeface="Arial" panose="020B0604020202020204" pitchFamily="34" charset="0"/>
              </a:rPr>
              <a:t>‹#›</a:t>
            </a:fld>
            <a:endParaRPr lang="en-RU" sz="1300" b="0" i="0">
              <a:solidFill>
                <a:schemeClr val="tx2"/>
              </a:solidFill>
              <a:latin typeface="Arial" panose="020B0604020202020204" pitchFamily="34" charset="0"/>
              <a:ea typeface="Favorit Pro" panose="02000006030000020004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8929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40F45F30-F2CE-5C4B-9CC2-D72EB7377814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456363" y="1808165"/>
            <a:ext cx="5400675" cy="4321174"/>
          </a:xfrm>
        </p:spPr>
        <p:txBody>
          <a:bodyPr/>
          <a:lstStyle/>
          <a:p>
            <a:endParaRPr lang="en-RU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2A217A7-E47F-754B-AEF5-090CC48EAD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0310" y="1808164"/>
            <a:ext cx="5525328" cy="2160586"/>
          </a:xfrm>
        </p:spPr>
        <p:txBody>
          <a:bodyPr lIns="9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100000"/>
              <a:buFont typeface="Wingdings" pitchFamily="2" charset="2"/>
              <a:buNone/>
              <a:defRPr sz="2100" b="0" i="0">
                <a:solidFill>
                  <a:schemeClr val="tx1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nonummy</a:t>
            </a:r>
            <a:r>
              <a:rPr lang="en-GB" dirty="0"/>
              <a:t> </a:t>
            </a:r>
            <a:r>
              <a:rPr lang="en-GB" dirty="0" err="1"/>
              <a:t>nibh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laoreet</a:t>
            </a:r>
            <a:r>
              <a:rPr lang="en-GB" dirty="0"/>
              <a:t> dolore magna </a:t>
            </a:r>
            <a:r>
              <a:rPr lang="en-GB" dirty="0" err="1"/>
              <a:t>aliquam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 </a:t>
            </a:r>
            <a:r>
              <a:rPr lang="en-GB" dirty="0" err="1"/>
              <a:t>volutpat</a:t>
            </a:r>
            <a:r>
              <a:rPr lang="en-GB" dirty="0"/>
              <a:t>. Ut </a:t>
            </a:r>
            <a:r>
              <a:rPr lang="en-GB" dirty="0" err="1"/>
              <a:t>wisi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. 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88000A43-9D54-4047-A282-85E9974A6DF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975725" y="236524"/>
            <a:ext cx="2981947" cy="756424"/>
          </a:xfrm>
          <a:noFill/>
        </p:spPr>
        <p:txBody>
          <a:bodyPr anchor="t">
            <a:noAutofit/>
          </a:bodyPr>
          <a:lstStyle>
            <a:lvl1pPr marL="0" indent="0" algn="r">
              <a:spcBef>
                <a:spcPts val="0"/>
              </a:spcBef>
              <a:buNone/>
              <a:defRPr sz="1300" b="0" i="0" spc="50" baseline="0">
                <a:solidFill>
                  <a:schemeClr val="tx2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ru-RU" dirty="0"/>
              <a:t>НАЗВАНИЕ РАЗДЕЛА В НЕСКОЛЬКО СТРОК</a:t>
            </a:r>
            <a:endParaRPr lang="en-RU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79765D01-1F72-9A41-A2D3-D54D3C6F96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4435" y="223824"/>
            <a:ext cx="6261928" cy="756424"/>
          </a:xfrm>
          <a:noFill/>
        </p:spPr>
        <p:txBody>
          <a:bodyPr anchor="t"/>
          <a:lstStyle>
            <a:lvl1pPr marL="0" indent="0" algn="l">
              <a:spcBef>
                <a:spcPts val="0"/>
              </a:spcBef>
              <a:buNone/>
              <a:defRPr sz="2100" b="0" i="0" kern="2100" spc="70" baseline="0">
                <a:solidFill>
                  <a:schemeClr val="tx2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ru-RU" dirty="0"/>
              <a:t>ЗАГОЛОВОК СЛАЙДА В ОДНУ ИЛИ МАКСИМУМ ДВЕ СТРОКИ</a:t>
            </a:r>
            <a:endParaRPr lang="en-R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AB0E31C-FE12-8F46-9A2C-21E8541A1B1A}"/>
              </a:ext>
            </a:extLst>
          </p:cNvPr>
          <p:cNvSpPr txBox="1"/>
          <p:nvPr userDrawn="1"/>
        </p:nvSpPr>
        <p:spPr>
          <a:xfrm>
            <a:off x="198576" y="6355326"/>
            <a:ext cx="1800225" cy="29238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GB" sz="1300" b="0" i="0" spc="30" baseline="0">
                <a:solidFill>
                  <a:schemeClr val="tx2"/>
                </a:solidFill>
                <a:latin typeface="Arial" panose="020B0604020202020204" pitchFamily="34" charset="0"/>
                <a:ea typeface="Favorit Pro" panose="02000006030000020004" pitchFamily="2" charset="0"/>
                <a:cs typeface="Arial" panose="020B0604020202020204" pitchFamily="34" charset="0"/>
              </a:rPr>
              <a:t>M</a:t>
            </a:r>
            <a:r>
              <a:rPr lang="en-RU" sz="1300" b="0" i="0" spc="30" baseline="0">
                <a:solidFill>
                  <a:schemeClr val="tx2"/>
                </a:solidFill>
                <a:latin typeface="Arial" panose="020B0604020202020204" pitchFamily="34" charset="0"/>
                <a:ea typeface="Favorit Pro" panose="02000006030000020004" pitchFamily="2" charset="0"/>
                <a:cs typeface="Arial" panose="020B0604020202020204" pitchFamily="34" charset="0"/>
              </a:rPr>
              <a:t>OEX.COM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D954038-A2A1-AB47-BE05-3A917DA901EA}"/>
              </a:ext>
            </a:extLst>
          </p:cNvPr>
          <p:cNvSpPr txBox="1"/>
          <p:nvPr userDrawn="1"/>
        </p:nvSpPr>
        <p:spPr>
          <a:xfrm>
            <a:off x="11136313" y="6355326"/>
            <a:ext cx="821359" cy="29238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7305ED0D-605C-6543-841D-BAD4B4459F6B}" type="slidenum">
              <a:rPr lang="en-GB" sz="1300" b="0" i="0" smtClean="0">
                <a:solidFill>
                  <a:schemeClr val="tx2"/>
                </a:solidFill>
                <a:latin typeface="Arial" panose="020B0604020202020204" pitchFamily="34" charset="0"/>
                <a:ea typeface="Favorit Pro" panose="02000006030000020004" pitchFamily="2" charset="0"/>
                <a:cs typeface="Arial" panose="020B0604020202020204" pitchFamily="34" charset="0"/>
              </a:rPr>
              <a:t>‹#›</a:t>
            </a:fld>
            <a:endParaRPr lang="en-RU" sz="1300" b="0" i="0">
              <a:solidFill>
                <a:schemeClr val="tx2"/>
              </a:solidFill>
              <a:latin typeface="Arial" panose="020B0604020202020204" pitchFamily="34" charset="0"/>
              <a:ea typeface="Favorit Pro" panose="02000006030000020004" pitchFamily="2" charset="0"/>
              <a:cs typeface="Arial" panose="020B0604020202020204" pitchFamily="34" charset="0"/>
            </a:endParaRP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8CA14F92-AB70-D141-B346-581D96446D6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10311" y="4704293"/>
            <a:ext cx="1652356" cy="1439863"/>
          </a:xfrm>
        </p:spPr>
        <p:txBody>
          <a:bodyPr lIns="9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0" i="0">
                <a:solidFill>
                  <a:schemeClr val="tx1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ru-RU" dirty="0"/>
              <a:t>подтверждающие доводы, разъяснения, дополнительные комментарии</a:t>
            </a:r>
            <a:endParaRPr lang="en-GB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5A389488-FDD9-8043-95BE-1B6619DF291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10310" y="4064000"/>
            <a:ext cx="1169228" cy="625475"/>
          </a:xfrm>
        </p:spPr>
        <p:txBody>
          <a:bodyPr lIns="9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100000"/>
              <a:buFont typeface="Wingdings" pitchFamily="2" charset="2"/>
              <a:buNone/>
              <a:defRPr sz="3400" b="0" i="0">
                <a:solidFill>
                  <a:schemeClr val="tx2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ru-RU" dirty="0"/>
              <a:t>20</a:t>
            </a:r>
            <a:r>
              <a:rPr lang="en-US" dirty="0"/>
              <a:t>%</a:t>
            </a:r>
            <a:endParaRPr lang="en-GB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641B9460-5D82-5244-BE90-589D20B1DF4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016533" y="4704293"/>
            <a:ext cx="1652356" cy="1439863"/>
          </a:xfrm>
        </p:spPr>
        <p:txBody>
          <a:bodyPr lIns="9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0" i="0">
                <a:solidFill>
                  <a:schemeClr val="tx1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ru-RU" dirty="0"/>
              <a:t>подтверждающие доводы, разъяснения, дополнительные комментарии</a:t>
            </a:r>
            <a:endParaRPr lang="en-GB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FE2FC694-9A51-4F4F-9079-316DDEB3680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016532" y="4064000"/>
            <a:ext cx="1169228" cy="625475"/>
          </a:xfrm>
        </p:spPr>
        <p:txBody>
          <a:bodyPr lIns="9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100000"/>
              <a:buFont typeface="Wingdings" pitchFamily="2" charset="2"/>
              <a:buNone/>
              <a:defRPr sz="3400" b="0" i="0">
                <a:solidFill>
                  <a:schemeClr val="tx2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en-US" dirty="0"/>
              <a:t>15%</a:t>
            </a:r>
            <a:endParaRPr lang="en-GB" dirty="0"/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FEB51E35-ED4D-0043-AC89-31628B55105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856622" y="4704293"/>
            <a:ext cx="1663645" cy="1439863"/>
          </a:xfrm>
        </p:spPr>
        <p:txBody>
          <a:bodyPr lIns="9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0" i="0">
                <a:solidFill>
                  <a:schemeClr val="tx1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ru-RU" dirty="0"/>
              <a:t>подтверждающие доводы, разъяснения, дополнительные комментарии</a:t>
            </a:r>
            <a:endParaRPr lang="en-GB" dirty="0"/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A11188E4-14F8-2B4C-90A9-C420336C6F7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856621" y="4064000"/>
            <a:ext cx="1169228" cy="625475"/>
          </a:xfrm>
        </p:spPr>
        <p:txBody>
          <a:bodyPr lIns="9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100000"/>
              <a:buFont typeface="Wingdings" pitchFamily="2" charset="2"/>
              <a:buNone/>
              <a:defRPr sz="3400" b="0" i="0">
                <a:solidFill>
                  <a:schemeClr val="tx2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en-US" dirty="0"/>
              <a:t>5%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75007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B606525-6DDC-9F4E-908F-3BD4953C85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363" y="1089025"/>
            <a:ext cx="5040312" cy="5039226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81C3CFD-DE31-384C-B83B-C2966E7E1BFE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456363" y="1808163"/>
            <a:ext cx="5040312" cy="475297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2A217A7-E47F-754B-AEF5-090CC48EAD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0310" y="2168524"/>
            <a:ext cx="5525328" cy="3240089"/>
          </a:xfrm>
        </p:spPr>
        <p:txBody>
          <a:bodyPr lIns="9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100000"/>
              <a:buFont typeface="Wingdings" pitchFamily="2" charset="2"/>
              <a:buNone/>
              <a:defRPr sz="2100" b="0" i="0">
                <a:solidFill>
                  <a:schemeClr val="tx1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nonummy</a:t>
            </a:r>
            <a:r>
              <a:rPr lang="en-GB" dirty="0"/>
              <a:t> </a:t>
            </a:r>
            <a:r>
              <a:rPr lang="en-GB" dirty="0" err="1"/>
              <a:t>nibh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laoreet</a:t>
            </a:r>
            <a:r>
              <a:rPr lang="en-GB" dirty="0"/>
              <a:t> dolore magna </a:t>
            </a:r>
            <a:r>
              <a:rPr lang="en-GB" dirty="0" err="1"/>
              <a:t>aliquam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 </a:t>
            </a:r>
            <a:r>
              <a:rPr lang="en-GB" dirty="0" err="1"/>
              <a:t>volutpat</a:t>
            </a:r>
            <a:r>
              <a:rPr lang="en-GB" dirty="0"/>
              <a:t>. Ut </a:t>
            </a:r>
            <a:r>
              <a:rPr lang="en-GB" dirty="0" err="1"/>
              <a:t>wisi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. 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88000A43-9D54-4047-A282-85E9974A6DF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975725" y="236524"/>
            <a:ext cx="2981947" cy="756424"/>
          </a:xfrm>
          <a:noFill/>
        </p:spPr>
        <p:txBody>
          <a:bodyPr anchor="t">
            <a:noAutofit/>
          </a:bodyPr>
          <a:lstStyle>
            <a:lvl1pPr marL="0" indent="0" algn="r">
              <a:spcBef>
                <a:spcPts val="0"/>
              </a:spcBef>
              <a:buNone/>
              <a:defRPr sz="1300" b="0" i="0" spc="50" baseline="0">
                <a:solidFill>
                  <a:schemeClr val="tx2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ru-RU" dirty="0"/>
              <a:t>НАЗВАНИЕ РАЗДЕЛА В НЕСКОЛЬКО СТРОК</a:t>
            </a:r>
            <a:endParaRPr lang="en-RU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79765D01-1F72-9A41-A2D3-D54D3C6F96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4435" y="223824"/>
            <a:ext cx="6261928" cy="756424"/>
          </a:xfrm>
          <a:noFill/>
        </p:spPr>
        <p:txBody>
          <a:bodyPr anchor="t"/>
          <a:lstStyle>
            <a:lvl1pPr marL="0" indent="0" algn="l">
              <a:spcBef>
                <a:spcPts val="0"/>
              </a:spcBef>
              <a:buNone/>
              <a:defRPr sz="2100" b="0" i="0" kern="2100" spc="70" baseline="0">
                <a:solidFill>
                  <a:schemeClr val="tx2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ru-RU" dirty="0"/>
              <a:t>ЗАГОЛОВОК СЛАЙДА В ОДНУ ИЛИ МАКСИМУМ ДВЕ СТРОКИ</a:t>
            </a:r>
            <a:endParaRPr lang="en-R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AB0E31C-FE12-8F46-9A2C-21E8541A1B1A}"/>
              </a:ext>
            </a:extLst>
          </p:cNvPr>
          <p:cNvSpPr txBox="1"/>
          <p:nvPr userDrawn="1"/>
        </p:nvSpPr>
        <p:spPr>
          <a:xfrm>
            <a:off x="198576" y="6355326"/>
            <a:ext cx="1800225" cy="29238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GB" sz="1300" b="0" i="0" spc="30" baseline="0">
                <a:solidFill>
                  <a:schemeClr val="tx2"/>
                </a:solidFill>
                <a:latin typeface="Arial" panose="020B0604020202020204" pitchFamily="34" charset="0"/>
                <a:ea typeface="Favorit Pro" panose="02000006030000020004" pitchFamily="2" charset="0"/>
                <a:cs typeface="Arial" panose="020B0604020202020204" pitchFamily="34" charset="0"/>
              </a:rPr>
              <a:t>M</a:t>
            </a:r>
            <a:r>
              <a:rPr lang="en-RU" sz="1300" b="0" i="0" spc="30" baseline="0">
                <a:solidFill>
                  <a:schemeClr val="tx2"/>
                </a:solidFill>
                <a:latin typeface="Arial" panose="020B0604020202020204" pitchFamily="34" charset="0"/>
                <a:ea typeface="Favorit Pro" panose="02000006030000020004" pitchFamily="2" charset="0"/>
                <a:cs typeface="Arial" panose="020B0604020202020204" pitchFamily="34" charset="0"/>
              </a:rPr>
              <a:t>OEX.COM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D954038-A2A1-AB47-BE05-3A917DA901EA}"/>
              </a:ext>
            </a:extLst>
          </p:cNvPr>
          <p:cNvSpPr txBox="1"/>
          <p:nvPr userDrawn="1"/>
        </p:nvSpPr>
        <p:spPr>
          <a:xfrm>
            <a:off x="11136313" y="6355326"/>
            <a:ext cx="821359" cy="29238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7305ED0D-605C-6543-841D-BAD4B4459F6B}" type="slidenum">
              <a:rPr lang="en-GB" sz="1300" b="0" i="0" smtClean="0">
                <a:solidFill>
                  <a:schemeClr val="tx2"/>
                </a:solidFill>
                <a:latin typeface="Arial" panose="020B0604020202020204" pitchFamily="34" charset="0"/>
                <a:ea typeface="Favorit Pro" panose="02000006030000020004" pitchFamily="2" charset="0"/>
                <a:cs typeface="Arial" panose="020B0604020202020204" pitchFamily="34" charset="0"/>
              </a:rPr>
              <a:t>‹#›</a:t>
            </a:fld>
            <a:endParaRPr lang="en-RU" sz="1300" b="0" i="0">
              <a:solidFill>
                <a:schemeClr val="tx2"/>
              </a:solidFill>
              <a:latin typeface="Arial" panose="020B0604020202020204" pitchFamily="34" charset="0"/>
              <a:ea typeface="Favorit Pro" panose="02000006030000020004" pitchFamily="2" charset="0"/>
              <a:cs typeface="Arial" panose="020B0604020202020204" pitchFamily="34" charset="0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65F280B6-55E4-D642-9B77-1884A8AC87A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17222" y="1808162"/>
            <a:ext cx="5518416" cy="300590"/>
          </a:xfrm>
        </p:spPr>
        <p:txBody>
          <a:bodyPr lIns="9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1" i="0" spc="30" baseline="0">
                <a:solidFill>
                  <a:schemeClr val="tx1"/>
                </a:solidFill>
                <a:latin typeface="Arial" panose="020B0604020202020204" pitchFamily="34" charset="0"/>
                <a:ea typeface="Favorit Pro Medium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ru-RU" dirty="0"/>
              <a:t>Подзаголовок</a:t>
            </a:r>
            <a:endParaRPr lang="en-GB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9DDE2911-66C9-6040-A7F4-29E55E6C379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10310" y="5743073"/>
            <a:ext cx="5525327" cy="529419"/>
          </a:xfrm>
        </p:spPr>
        <p:txBody>
          <a:bodyPr lIns="9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0" i="0">
                <a:solidFill>
                  <a:schemeClr val="tx1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ru-RU" dirty="0"/>
              <a:t>Дополнительная информация прописывается мелким текстом в несколько строк при необходимости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667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718CD14-ADAD-AD47-950E-9E2EBED0A7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456362" y="694658"/>
            <a:ext cx="5735636" cy="61633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E48669C-000F-E14D-B963-3C2C279DC2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0000" cy="7022951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BE5F3F-7F70-6F49-AA71-2DCF6A0252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1468" y="1808956"/>
            <a:ext cx="6254895" cy="3240881"/>
          </a:xfrm>
        </p:spPr>
        <p:txBody>
          <a:bodyPr lIns="90000">
            <a:noAutofit/>
          </a:bodyPr>
          <a:lstStyle>
            <a:lvl1pPr marL="0" indent="0">
              <a:spcBef>
                <a:spcPts val="0"/>
              </a:spcBef>
              <a:buNone/>
              <a:defRPr sz="5500" b="0" i="0" spc="70" baseline="0">
                <a:solidFill>
                  <a:schemeClr val="accent1"/>
                </a:solidFill>
                <a:latin typeface="Arial" panose="020B0604020202020204" pitchFamily="34" charset="0"/>
                <a:ea typeface="Favorit Pro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en-RU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2CD13B4E-FA95-F043-8D06-977184E7E4D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709150" y="6317765"/>
            <a:ext cx="2261221" cy="348147"/>
          </a:xfrm>
          <a:noFill/>
        </p:spPr>
        <p:txBody>
          <a:bodyPr anchor="b">
            <a:noAutofit/>
          </a:bodyPr>
          <a:lstStyle>
            <a:lvl1pPr marL="0" indent="0" algn="r">
              <a:spcBef>
                <a:spcPts val="0"/>
              </a:spcBef>
              <a:buNone/>
              <a:defRPr sz="1300" b="0" i="0">
                <a:solidFill>
                  <a:schemeClr val="accent1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en-GB" dirty="0"/>
              <a:t>21/12/2021</a:t>
            </a:r>
            <a:endParaRPr lang="en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D9A9901-A70F-ED4F-A002-69E9305BDBA3}"/>
              </a:ext>
            </a:extLst>
          </p:cNvPr>
          <p:cNvSpPr txBox="1"/>
          <p:nvPr userDrawn="1"/>
        </p:nvSpPr>
        <p:spPr>
          <a:xfrm>
            <a:off x="10182846" y="201135"/>
            <a:ext cx="180022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300" b="0" i="0" spc="30" baseline="0" dirty="0">
                <a:solidFill>
                  <a:schemeClr val="accent1"/>
                </a:solidFill>
                <a:latin typeface="Arial" panose="020B0604020202020204" pitchFamily="34" charset="0"/>
                <a:ea typeface="Favorit Pro" panose="02000006030000020004" pitchFamily="2" charset="0"/>
                <a:cs typeface="Arial" panose="020B0604020202020204" pitchFamily="34" charset="0"/>
              </a:rPr>
              <a:t>M</a:t>
            </a:r>
            <a:r>
              <a:rPr lang="en-RU" sz="1300" b="0" i="0" spc="30" baseline="0">
                <a:solidFill>
                  <a:schemeClr val="accent1"/>
                </a:solidFill>
                <a:latin typeface="Arial" panose="020B0604020202020204" pitchFamily="34" charset="0"/>
                <a:ea typeface="Favorit Pro" panose="02000006030000020004" pitchFamily="2" charset="0"/>
                <a:cs typeface="Arial" panose="020B0604020202020204" pitchFamily="34" charset="0"/>
              </a:rPr>
              <a:t>OEX.COM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EA4A4C8-1BD8-624F-843A-6CA03C46980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9" y="309033"/>
            <a:ext cx="2354634" cy="666000"/>
          </a:xfrm>
          <a:prstGeom prst="rect">
            <a:avLst/>
          </a:prstGeom>
        </p:spPr>
      </p:pic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DE461320-58C6-6044-8680-36B9D735C92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1468" y="6032500"/>
            <a:ext cx="5173807" cy="685802"/>
          </a:xfrm>
          <a:noFill/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300" b="0" i="0" spc="50" baseline="0">
                <a:solidFill>
                  <a:schemeClr val="tx2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ru-RU" dirty="0"/>
              <a:t>ПОДГОТОВЛЕНО: ЕВГЕНИЯ ХЛУДЕНЦОВА</a:t>
            </a:r>
            <a:r>
              <a:rPr lang="en-US" dirty="0"/>
              <a:t> </a:t>
            </a:r>
            <a:endParaRPr lang="ru-RU" dirty="0"/>
          </a:p>
          <a:p>
            <a:pPr lvl="0"/>
            <a:r>
              <a:rPr lang="ru-RU" dirty="0"/>
              <a:t>НАЧАЛЬНИК УПРАВЛЕНИЯ</a:t>
            </a:r>
            <a:r>
              <a:rPr lang="en-US" dirty="0"/>
              <a:t> </a:t>
            </a:r>
            <a:r>
              <a:rPr lang="ru-RU" dirty="0"/>
              <a:t>ПО</a:t>
            </a:r>
            <a:r>
              <a:rPr lang="en-US" dirty="0"/>
              <a:t> </a:t>
            </a:r>
            <a:r>
              <a:rPr lang="ru-RU" dirty="0"/>
              <a:t>СТРАТЕГИЧЕСКОМУ</a:t>
            </a:r>
            <a:r>
              <a:rPr lang="en-US" dirty="0"/>
              <a:t> </a:t>
            </a:r>
            <a:endParaRPr lang="ru-RU" dirty="0"/>
          </a:p>
          <a:p>
            <a:pPr lvl="0"/>
            <a:r>
              <a:rPr lang="ru-RU" dirty="0"/>
              <a:t>МАРКЕТИНГУ И</a:t>
            </a:r>
            <a:r>
              <a:rPr lang="en-US" dirty="0"/>
              <a:t> </a:t>
            </a:r>
            <a:r>
              <a:rPr lang="ru-RU" dirty="0"/>
              <a:t>БРЕНД</a:t>
            </a:r>
            <a:r>
              <a:rPr lang="en-US" dirty="0"/>
              <a:t> </a:t>
            </a:r>
            <a:r>
              <a:rPr lang="ru-RU" dirty="0"/>
              <a:t>КОММУНИКАЦИЯМ</a:t>
            </a:r>
          </a:p>
        </p:txBody>
      </p:sp>
    </p:spTree>
    <p:extLst>
      <p:ext uri="{BB962C8B-B14F-4D97-AF65-F5344CB8AC3E}">
        <p14:creationId xmlns:p14="http://schemas.microsoft.com/office/powerpoint/2010/main" val="11201767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22F8D238-725F-4946-8FA8-5F93A1B9E73E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300038" y="2548737"/>
            <a:ext cx="8675687" cy="3580602"/>
          </a:xfrm>
        </p:spPr>
        <p:txBody>
          <a:bodyPr/>
          <a:lstStyle/>
          <a:p>
            <a:endParaRPr lang="en-RU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A6D0582B-8A3C-FE4E-812D-376490E1059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51539" y="2548736"/>
            <a:ext cx="2515011" cy="1441450"/>
          </a:xfrm>
        </p:spPr>
        <p:txBody>
          <a:bodyPr lIns="9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0" i="0">
                <a:solidFill>
                  <a:schemeClr val="tx1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nonummy</a:t>
            </a:r>
            <a:r>
              <a:rPr lang="en-GB" dirty="0"/>
              <a:t> </a:t>
            </a:r>
            <a:r>
              <a:rPr lang="en-GB" dirty="0" err="1"/>
              <a:t>nibh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laoreet</a:t>
            </a:r>
            <a:r>
              <a:rPr lang="en-GB" dirty="0"/>
              <a:t> dolore magna </a:t>
            </a:r>
            <a:r>
              <a:rPr lang="en-GB" dirty="0" err="1"/>
              <a:t>aliquam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 </a:t>
            </a:r>
            <a:r>
              <a:rPr lang="en-GB" dirty="0" err="1"/>
              <a:t>volutpat</a:t>
            </a:r>
            <a:r>
              <a:rPr lang="en-GB" dirty="0"/>
              <a:t>. 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41415DBD-707C-2B47-A623-3C32F2E97CF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09000" y="1808162"/>
            <a:ext cx="5166275" cy="300590"/>
          </a:xfrm>
        </p:spPr>
        <p:txBody>
          <a:bodyPr lIns="9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1" i="0" spc="30" baseline="0">
                <a:solidFill>
                  <a:schemeClr val="tx1"/>
                </a:solidFill>
                <a:latin typeface="Arial" panose="020B0604020202020204" pitchFamily="34" charset="0"/>
                <a:ea typeface="Favorit Pro Medium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ru-RU" dirty="0"/>
              <a:t>Заголовок таблицы</a:t>
            </a:r>
            <a:endParaRPr lang="en-GB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7D850BEF-5652-134D-B7BD-63A208A1AD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975725" y="236524"/>
            <a:ext cx="2981947" cy="756424"/>
          </a:xfrm>
          <a:noFill/>
        </p:spPr>
        <p:txBody>
          <a:bodyPr anchor="t">
            <a:noAutofit/>
          </a:bodyPr>
          <a:lstStyle>
            <a:lvl1pPr marL="0" indent="0" algn="r">
              <a:spcBef>
                <a:spcPts val="0"/>
              </a:spcBef>
              <a:buNone/>
              <a:defRPr sz="1300" b="0" i="0" spc="50" baseline="0">
                <a:solidFill>
                  <a:schemeClr val="tx2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ru-RU" dirty="0"/>
              <a:t>НАЗВАНИЕ РАЗДЕЛА В НЕСКОЛЬКО СТРОК</a:t>
            </a:r>
            <a:endParaRPr lang="en-RU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CA512934-3068-7948-AE32-E6CA1BDC3DC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4435" y="223824"/>
            <a:ext cx="6261928" cy="756424"/>
          </a:xfrm>
          <a:noFill/>
        </p:spPr>
        <p:txBody>
          <a:bodyPr anchor="t"/>
          <a:lstStyle>
            <a:lvl1pPr marL="0" indent="0" algn="l">
              <a:spcBef>
                <a:spcPts val="0"/>
              </a:spcBef>
              <a:buNone/>
              <a:defRPr sz="2100" b="0" i="0" kern="2100" spc="70" baseline="0">
                <a:solidFill>
                  <a:schemeClr val="tx2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ru-RU" dirty="0"/>
              <a:t>ЗАГОЛОВОК СЛАЙДА В ОДНУ ИЛИ МАКСИМУМ ДВЕ СТРОКИ</a:t>
            </a:r>
            <a:endParaRPr lang="en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617B51E-F5A6-F04B-8341-5E9B4F118F4B}"/>
              </a:ext>
            </a:extLst>
          </p:cNvPr>
          <p:cNvSpPr txBox="1"/>
          <p:nvPr userDrawn="1"/>
        </p:nvSpPr>
        <p:spPr>
          <a:xfrm>
            <a:off x="198576" y="6355326"/>
            <a:ext cx="1800225" cy="29238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GB" sz="1300" b="0" i="0" spc="30" baseline="0">
                <a:solidFill>
                  <a:schemeClr val="tx2"/>
                </a:solidFill>
                <a:latin typeface="Arial" panose="020B0604020202020204" pitchFamily="34" charset="0"/>
                <a:ea typeface="Favorit Pro" panose="02000006030000020004" pitchFamily="2" charset="0"/>
                <a:cs typeface="Arial" panose="020B0604020202020204" pitchFamily="34" charset="0"/>
              </a:rPr>
              <a:t>M</a:t>
            </a:r>
            <a:r>
              <a:rPr lang="en-RU" sz="1300" b="0" i="0" spc="30" baseline="0">
                <a:solidFill>
                  <a:schemeClr val="tx2"/>
                </a:solidFill>
                <a:latin typeface="Arial" panose="020B0604020202020204" pitchFamily="34" charset="0"/>
                <a:ea typeface="Favorit Pro" panose="02000006030000020004" pitchFamily="2" charset="0"/>
                <a:cs typeface="Arial" panose="020B0604020202020204" pitchFamily="34" charset="0"/>
              </a:rPr>
              <a:t>OEX.COM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06A8C1B-D6C9-AF4A-8AC0-AF71262A424F}"/>
              </a:ext>
            </a:extLst>
          </p:cNvPr>
          <p:cNvSpPr txBox="1"/>
          <p:nvPr userDrawn="1"/>
        </p:nvSpPr>
        <p:spPr>
          <a:xfrm>
            <a:off x="11136313" y="6355326"/>
            <a:ext cx="821359" cy="29238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7305ED0D-605C-6543-841D-BAD4B4459F6B}" type="slidenum">
              <a:rPr lang="en-GB" sz="1300" b="0" i="0" smtClean="0">
                <a:solidFill>
                  <a:schemeClr val="tx2"/>
                </a:solidFill>
                <a:latin typeface="Arial" panose="020B0604020202020204" pitchFamily="34" charset="0"/>
                <a:ea typeface="Favorit Pro" panose="02000006030000020004" pitchFamily="2" charset="0"/>
                <a:cs typeface="Arial" panose="020B0604020202020204" pitchFamily="34" charset="0"/>
              </a:rPr>
              <a:t>‹#›</a:t>
            </a:fld>
            <a:endParaRPr lang="en-RU" sz="1300" b="0" i="0">
              <a:solidFill>
                <a:schemeClr val="tx2"/>
              </a:solidFill>
              <a:latin typeface="Arial" panose="020B0604020202020204" pitchFamily="34" charset="0"/>
              <a:ea typeface="Favorit Pro" panose="02000006030000020004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9449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22F8D238-725F-4946-8FA8-5F93A1B9E73E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300038" y="2548737"/>
            <a:ext cx="11375289" cy="3580602"/>
          </a:xfrm>
        </p:spPr>
        <p:txBody>
          <a:bodyPr/>
          <a:lstStyle/>
          <a:p>
            <a:endParaRPr lang="en-RU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7D850BEF-5652-134D-B7BD-63A208A1AD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975725" y="236524"/>
            <a:ext cx="2981947" cy="756424"/>
          </a:xfrm>
          <a:noFill/>
        </p:spPr>
        <p:txBody>
          <a:bodyPr anchor="t">
            <a:noAutofit/>
          </a:bodyPr>
          <a:lstStyle>
            <a:lvl1pPr marL="0" indent="0" algn="r">
              <a:spcBef>
                <a:spcPts val="0"/>
              </a:spcBef>
              <a:buNone/>
              <a:defRPr sz="1300" b="0" i="0" spc="50" baseline="0">
                <a:solidFill>
                  <a:schemeClr val="tx2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ru-RU" dirty="0"/>
              <a:t>НАЗВАНИЕ РАЗДЕЛА В НЕСКОЛЬКО СТРОК</a:t>
            </a:r>
            <a:endParaRPr lang="en-RU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CA512934-3068-7948-AE32-E6CA1BDC3DC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4435" y="223824"/>
            <a:ext cx="6261928" cy="756424"/>
          </a:xfrm>
          <a:noFill/>
        </p:spPr>
        <p:txBody>
          <a:bodyPr anchor="t"/>
          <a:lstStyle>
            <a:lvl1pPr marL="0" indent="0" algn="l">
              <a:spcBef>
                <a:spcPts val="0"/>
              </a:spcBef>
              <a:buNone/>
              <a:defRPr sz="2100" b="0" i="0" kern="2100" spc="70" baseline="0">
                <a:solidFill>
                  <a:schemeClr val="tx2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ru-RU" dirty="0"/>
              <a:t>ЗАГОЛОВОК СЛАЙДА В ОДНУ ИЛИ МАКСИМУМ ДВЕ СТРОКИ</a:t>
            </a:r>
            <a:endParaRPr lang="en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617B51E-F5A6-F04B-8341-5E9B4F118F4B}"/>
              </a:ext>
            </a:extLst>
          </p:cNvPr>
          <p:cNvSpPr txBox="1"/>
          <p:nvPr userDrawn="1"/>
        </p:nvSpPr>
        <p:spPr>
          <a:xfrm>
            <a:off x="198576" y="6355326"/>
            <a:ext cx="1800225" cy="29238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GB" sz="1300" b="0" i="0" spc="30" baseline="0">
                <a:solidFill>
                  <a:schemeClr val="tx2"/>
                </a:solidFill>
                <a:latin typeface="Arial" panose="020B0604020202020204" pitchFamily="34" charset="0"/>
                <a:ea typeface="Favorit Pro" panose="02000006030000020004" pitchFamily="2" charset="0"/>
                <a:cs typeface="Arial" panose="020B0604020202020204" pitchFamily="34" charset="0"/>
              </a:rPr>
              <a:t>M</a:t>
            </a:r>
            <a:r>
              <a:rPr lang="en-RU" sz="1300" b="0" i="0" spc="30" baseline="0">
                <a:solidFill>
                  <a:schemeClr val="tx2"/>
                </a:solidFill>
                <a:latin typeface="Arial" panose="020B0604020202020204" pitchFamily="34" charset="0"/>
                <a:ea typeface="Favorit Pro" panose="02000006030000020004" pitchFamily="2" charset="0"/>
                <a:cs typeface="Arial" panose="020B0604020202020204" pitchFamily="34" charset="0"/>
              </a:rPr>
              <a:t>OEX.COM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06A8C1B-D6C9-AF4A-8AC0-AF71262A424F}"/>
              </a:ext>
            </a:extLst>
          </p:cNvPr>
          <p:cNvSpPr txBox="1"/>
          <p:nvPr userDrawn="1"/>
        </p:nvSpPr>
        <p:spPr>
          <a:xfrm>
            <a:off x="11136313" y="6355326"/>
            <a:ext cx="821359" cy="29238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7305ED0D-605C-6543-841D-BAD4B4459F6B}" type="slidenum">
              <a:rPr lang="en-GB" sz="1300" b="0" i="0" smtClean="0">
                <a:solidFill>
                  <a:schemeClr val="tx2"/>
                </a:solidFill>
                <a:latin typeface="Arial" panose="020B0604020202020204" pitchFamily="34" charset="0"/>
                <a:ea typeface="Favorit Pro" panose="02000006030000020004" pitchFamily="2" charset="0"/>
                <a:cs typeface="Arial" panose="020B0604020202020204" pitchFamily="34" charset="0"/>
              </a:rPr>
              <a:t>‹#›</a:t>
            </a:fld>
            <a:endParaRPr lang="en-RU" sz="1300" b="0" i="0">
              <a:solidFill>
                <a:schemeClr val="tx2"/>
              </a:solidFill>
              <a:latin typeface="Arial" panose="020B0604020202020204" pitchFamily="34" charset="0"/>
              <a:ea typeface="Favorit Pro" panose="02000006030000020004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2732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7D850BEF-5652-134D-B7BD-63A208A1AD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975725" y="236524"/>
            <a:ext cx="2981947" cy="756424"/>
          </a:xfrm>
          <a:noFill/>
        </p:spPr>
        <p:txBody>
          <a:bodyPr anchor="t">
            <a:noAutofit/>
          </a:bodyPr>
          <a:lstStyle>
            <a:lvl1pPr marL="0" indent="0" algn="r">
              <a:spcBef>
                <a:spcPts val="0"/>
              </a:spcBef>
              <a:buNone/>
              <a:defRPr sz="1300" b="0" i="0" spc="50" baseline="0">
                <a:solidFill>
                  <a:schemeClr val="tx2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ru-RU" dirty="0"/>
              <a:t>НАЗВАНИЕ РАЗДЕЛА В НЕСКОЛЬКО СТРОК</a:t>
            </a:r>
            <a:endParaRPr lang="en-RU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CA512934-3068-7948-AE32-E6CA1BDC3DC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4435" y="223824"/>
            <a:ext cx="6261928" cy="756424"/>
          </a:xfrm>
          <a:noFill/>
        </p:spPr>
        <p:txBody>
          <a:bodyPr anchor="t"/>
          <a:lstStyle>
            <a:lvl1pPr marL="0" indent="0" algn="l">
              <a:spcBef>
                <a:spcPts val="0"/>
              </a:spcBef>
              <a:buNone/>
              <a:defRPr sz="2100" b="0" i="0" kern="2100" spc="70" baseline="0">
                <a:solidFill>
                  <a:schemeClr val="tx2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ru-RU" dirty="0"/>
              <a:t>ЗАГОЛОВОК СЛАЙДА В ОДНУ ИЛИ МАКСИМУМ ДВЕ СТРОКИ</a:t>
            </a:r>
            <a:endParaRPr lang="en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617B51E-F5A6-F04B-8341-5E9B4F118F4B}"/>
              </a:ext>
            </a:extLst>
          </p:cNvPr>
          <p:cNvSpPr txBox="1"/>
          <p:nvPr userDrawn="1"/>
        </p:nvSpPr>
        <p:spPr>
          <a:xfrm>
            <a:off x="198576" y="6355326"/>
            <a:ext cx="1800225" cy="29238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GB" sz="1300" b="0" i="0" spc="30" baseline="0">
                <a:solidFill>
                  <a:schemeClr val="tx2"/>
                </a:solidFill>
                <a:latin typeface="Arial" panose="020B0604020202020204" pitchFamily="34" charset="0"/>
                <a:ea typeface="Favorit Pro" panose="02000006030000020004" pitchFamily="2" charset="0"/>
                <a:cs typeface="Arial" panose="020B0604020202020204" pitchFamily="34" charset="0"/>
              </a:rPr>
              <a:t>M</a:t>
            </a:r>
            <a:r>
              <a:rPr lang="en-RU" sz="1300" b="0" i="0" spc="30" baseline="0">
                <a:solidFill>
                  <a:schemeClr val="tx2"/>
                </a:solidFill>
                <a:latin typeface="Arial" panose="020B0604020202020204" pitchFamily="34" charset="0"/>
                <a:ea typeface="Favorit Pro" panose="02000006030000020004" pitchFamily="2" charset="0"/>
                <a:cs typeface="Arial" panose="020B0604020202020204" pitchFamily="34" charset="0"/>
              </a:rPr>
              <a:t>OEX.COM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06A8C1B-D6C9-AF4A-8AC0-AF71262A424F}"/>
              </a:ext>
            </a:extLst>
          </p:cNvPr>
          <p:cNvSpPr txBox="1"/>
          <p:nvPr userDrawn="1"/>
        </p:nvSpPr>
        <p:spPr>
          <a:xfrm>
            <a:off x="11136313" y="6355326"/>
            <a:ext cx="821359" cy="29238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7305ED0D-605C-6543-841D-BAD4B4459F6B}" type="slidenum">
              <a:rPr lang="en-GB" sz="1300" b="0" i="0" smtClean="0">
                <a:solidFill>
                  <a:schemeClr val="tx2"/>
                </a:solidFill>
                <a:latin typeface="Arial" panose="020B0604020202020204" pitchFamily="34" charset="0"/>
                <a:ea typeface="Favorit Pro" panose="02000006030000020004" pitchFamily="2" charset="0"/>
                <a:cs typeface="Arial" panose="020B0604020202020204" pitchFamily="34" charset="0"/>
              </a:rPr>
              <a:t>‹#›</a:t>
            </a:fld>
            <a:endParaRPr lang="en-RU" sz="1300" b="0" i="0">
              <a:solidFill>
                <a:schemeClr val="tx2"/>
              </a:solidFill>
              <a:latin typeface="Arial" panose="020B0604020202020204" pitchFamily="34" charset="0"/>
              <a:ea typeface="Favorit Pro" panose="02000006030000020004" pitchFamily="2" charset="0"/>
              <a:cs typeface="Arial" panose="020B0604020202020204" pitchFamily="34" charset="0"/>
            </a:endParaRP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B72BE500-C0C2-EE4B-81A2-B2D2887942D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10311" y="2337820"/>
            <a:ext cx="2008782" cy="911793"/>
          </a:xfrm>
        </p:spPr>
        <p:txBody>
          <a:bodyPr lIns="9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1" i="0">
                <a:solidFill>
                  <a:schemeClr val="tx1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nonummy</a:t>
            </a:r>
            <a:r>
              <a:rPr lang="en-GB" dirty="0"/>
              <a:t> </a:t>
            </a:r>
            <a:r>
              <a:rPr lang="en-GB" dirty="0" err="1"/>
              <a:t>nibh</a:t>
            </a:r>
            <a:endParaRPr lang="en-GB" dirty="0"/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1E01FFC8-1AEC-C240-8E0D-FE0E821A2FA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380074" y="2337820"/>
            <a:ext cx="1915701" cy="911793"/>
          </a:xfrm>
        </p:spPr>
        <p:txBody>
          <a:bodyPr lIns="9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0" i="0">
                <a:solidFill>
                  <a:schemeClr val="tx1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nonummy</a:t>
            </a:r>
            <a:r>
              <a:rPr lang="en-GB" dirty="0"/>
              <a:t> </a:t>
            </a:r>
            <a:r>
              <a:rPr lang="en-GB" dirty="0" err="1"/>
              <a:t>nibh</a:t>
            </a:r>
            <a:endParaRPr lang="en-GB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9DA80A99-A3C2-7A46-B51A-EA01CA8C22F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576864" y="2337820"/>
            <a:ext cx="1915701" cy="911793"/>
          </a:xfrm>
        </p:spPr>
        <p:txBody>
          <a:bodyPr lIns="9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0" i="0">
                <a:solidFill>
                  <a:schemeClr val="tx1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nonummy</a:t>
            </a:r>
            <a:r>
              <a:rPr lang="en-GB" dirty="0"/>
              <a:t> </a:t>
            </a:r>
            <a:r>
              <a:rPr lang="en-GB" dirty="0" err="1"/>
              <a:t>nibh</a:t>
            </a:r>
            <a:endParaRPr lang="en-GB" dirty="0"/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614117A3-7A66-3E46-8A30-E23116815F7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740201" y="2337820"/>
            <a:ext cx="1915701" cy="911793"/>
          </a:xfrm>
        </p:spPr>
        <p:txBody>
          <a:bodyPr lIns="9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0" i="0">
                <a:solidFill>
                  <a:schemeClr val="tx1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nonummy</a:t>
            </a:r>
            <a:r>
              <a:rPr lang="en-GB" dirty="0"/>
              <a:t> </a:t>
            </a:r>
            <a:r>
              <a:rPr lang="en-GB" dirty="0" err="1"/>
              <a:t>nibh</a:t>
            </a:r>
            <a:endParaRPr lang="en-GB" dirty="0"/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C9B418B8-3E65-DC49-8A08-D489E6DB42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903538" y="2337820"/>
            <a:ext cx="1915701" cy="911793"/>
          </a:xfrm>
        </p:spPr>
        <p:txBody>
          <a:bodyPr lIns="9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0" i="0">
                <a:solidFill>
                  <a:schemeClr val="tx1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nonummy</a:t>
            </a:r>
            <a:r>
              <a:rPr lang="en-GB" dirty="0"/>
              <a:t> </a:t>
            </a:r>
            <a:r>
              <a:rPr lang="en-GB" dirty="0" err="1"/>
              <a:t>nibh</a:t>
            </a:r>
            <a:endParaRPr lang="en-GB" dirty="0"/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17E7480A-69F2-FA4C-8D10-0697BC4E874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10311" y="3776327"/>
            <a:ext cx="2008782" cy="911793"/>
          </a:xfrm>
        </p:spPr>
        <p:txBody>
          <a:bodyPr lIns="9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1" i="0">
                <a:solidFill>
                  <a:schemeClr val="tx1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nonummy</a:t>
            </a:r>
            <a:r>
              <a:rPr lang="en-GB" dirty="0"/>
              <a:t> </a:t>
            </a:r>
            <a:r>
              <a:rPr lang="en-GB" dirty="0" err="1"/>
              <a:t>nibh</a:t>
            </a:r>
            <a:endParaRPr lang="en-GB" dirty="0"/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D287199E-0CA3-1546-88A2-40F7A639152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380074" y="3776327"/>
            <a:ext cx="1915701" cy="911793"/>
          </a:xfrm>
        </p:spPr>
        <p:txBody>
          <a:bodyPr lIns="9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0" i="0">
                <a:solidFill>
                  <a:schemeClr val="tx1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nonummy</a:t>
            </a:r>
            <a:r>
              <a:rPr lang="en-GB" dirty="0"/>
              <a:t> </a:t>
            </a:r>
            <a:r>
              <a:rPr lang="en-GB" dirty="0" err="1"/>
              <a:t>nibh</a:t>
            </a:r>
            <a:endParaRPr lang="en-GB" dirty="0"/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6F32249D-1BD8-1F49-8D80-7E0CAE1AECB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576864" y="3776327"/>
            <a:ext cx="1915701" cy="911793"/>
          </a:xfrm>
        </p:spPr>
        <p:txBody>
          <a:bodyPr lIns="9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0" i="0">
                <a:solidFill>
                  <a:schemeClr val="tx1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nonummy</a:t>
            </a:r>
            <a:r>
              <a:rPr lang="en-GB" dirty="0"/>
              <a:t> </a:t>
            </a:r>
            <a:r>
              <a:rPr lang="en-GB" dirty="0" err="1"/>
              <a:t>nibh</a:t>
            </a:r>
            <a:endParaRPr lang="en-GB" dirty="0"/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A8EEE515-B1B0-F246-B600-D79F32FBF35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740201" y="3776327"/>
            <a:ext cx="1915701" cy="911793"/>
          </a:xfrm>
        </p:spPr>
        <p:txBody>
          <a:bodyPr lIns="9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0" i="0">
                <a:solidFill>
                  <a:schemeClr val="tx1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nonummy</a:t>
            </a:r>
            <a:r>
              <a:rPr lang="en-GB" dirty="0"/>
              <a:t> </a:t>
            </a:r>
            <a:r>
              <a:rPr lang="en-GB" dirty="0" err="1"/>
              <a:t>nibh</a:t>
            </a:r>
            <a:endParaRPr lang="en-GB" dirty="0"/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4C6E4506-CFE3-454B-A17F-3D2ABFDA48F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903538" y="3776327"/>
            <a:ext cx="1915701" cy="911793"/>
          </a:xfrm>
        </p:spPr>
        <p:txBody>
          <a:bodyPr lIns="9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0" i="0">
                <a:solidFill>
                  <a:schemeClr val="tx1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nonummy</a:t>
            </a:r>
            <a:r>
              <a:rPr lang="en-GB" dirty="0"/>
              <a:t> </a:t>
            </a:r>
            <a:r>
              <a:rPr lang="en-GB" dirty="0" err="1"/>
              <a:t>nibh</a:t>
            </a:r>
            <a:endParaRPr lang="en-GB" dirty="0"/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F323ECDB-B07F-CB4A-99A9-7646A773E64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10311" y="5214834"/>
            <a:ext cx="2008782" cy="911793"/>
          </a:xfrm>
        </p:spPr>
        <p:txBody>
          <a:bodyPr lIns="9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1" i="0">
                <a:solidFill>
                  <a:schemeClr val="tx1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nonummy</a:t>
            </a:r>
            <a:r>
              <a:rPr lang="en-GB" dirty="0"/>
              <a:t> </a:t>
            </a:r>
            <a:r>
              <a:rPr lang="en-GB" dirty="0" err="1"/>
              <a:t>nibh</a:t>
            </a:r>
            <a:endParaRPr lang="en-GB" dirty="0"/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3650D5AB-859F-534D-B759-54B248E75FA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380074" y="5214834"/>
            <a:ext cx="1915701" cy="911793"/>
          </a:xfrm>
        </p:spPr>
        <p:txBody>
          <a:bodyPr lIns="9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0" i="0">
                <a:solidFill>
                  <a:schemeClr val="tx1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nonummy</a:t>
            </a:r>
            <a:r>
              <a:rPr lang="en-GB" dirty="0"/>
              <a:t> </a:t>
            </a:r>
            <a:r>
              <a:rPr lang="en-GB" dirty="0" err="1"/>
              <a:t>nibh</a:t>
            </a:r>
            <a:endParaRPr lang="en-GB" dirty="0"/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2A2A9EF7-A40C-2747-9C23-08206BEFEB9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576864" y="5214834"/>
            <a:ext cx="1915701" cy="911793"/>
          </a:xfrm>
        </p:spPr>
        <p:txBody>
          <a:bodyPr lIns="9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0" i="0">
                <a:solidFill>
                  <a:schemeClr val="tx1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nonummy</a:t>
            </a:r>
            <a:r>
              <a:rPr lang="en-GB" dirty="0"/>
              <a:t> </a:t>
            </a:r>
            <a:r>
              <a:rPr lang="en-GB" dirty="0" err="1"/>
              <a:t>nibh</a:t>
            </a:r>
            <a:endParaRPr lang="en-GB" dirty="0"/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C0A7C7E5-926E-5843-9168-C4F40F7DE80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740201" y="5214834"/>
            <a:ext cx="1915701" cy="911793"/>
          </a:xfrm>
        </p:spPr>
        <p:txBody>
          <a:bodyPr lIns="9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0" i="0">
                <a:solidFill>
                  <a:schemeClr val="tx1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nonummy</a:t>
            </a:r>
            <a:r>
              <a:rPr lang="en-GB" dirty="0"/>
              <a:t> </a:t>
            </a:r>
            <a:r>
              <a:rPr lang="en-GB" dirty="0" err="1"/>
              <a:t>nibh</a:t>
            </a:r>
            <a:endParaRPr lang="en-GB" dirty="0"/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3436A2EE-4F18-5145-A741-7D9C805A617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03538" y="5214834"/>
            <a:ext cx="1915701" cy="911793"/>
          </a:xfrm>
        </p:spPr>
        <p:txBody>
          <a:bodyPr lIns="9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0" i="0">
                <a:solidFill>
                  <a:schemeClr val="tx1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nonummy</a:t>
            </a:r>
            <a:r>
              <a:rPr lang="en-GB" dirty="0"/>
              <a:t> </a:t>
            </a:r>
            <a:r>
              <a:rPr lang="en-GB" dirty="0" err="1"/>
              <a:t>nibh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42108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C06A8C1B-D6C9-AF4A-8AC0-AF71262A424F}"/>
              </a:ext>
            </a:extLst>
          </p:cNvPr>
          <p:cNvSpPr txBox="1"/>
          <p:nvPr userDrawn="1"/>
        </p:nvSpPr>
        <p:spPr>
          <a:xfrm>
            <a:off x="11136313" y="6355326"/>
            <a:ext cx="821359" cy="29238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7305ED0D-605C-6543-841D-BAD4B4459F6B}" type="slidenum">
              <a:rPr lang="en-GB" sz="1300" b="0" i="0" smtClean="0">
                <a:solidFill>
                  <a:schemeClr val="tx2"/>
                </a:solidFill>
                <a:latin typeface="Arial" panose="020B0604020202020204" pitchFamily="34" charset="0"/>
                <a:ea typeface="Favorit Pro" panose="02000006030000020004" pitchFamily="2" charset="0"/>
                <a:cs typeface="Arial" panose="020B0604020202020204" pitchFamily="34" charset="0"/>
              </a:rPr>
              <a:t>‹#›</a:t>
            </a:fld>
            <a:endParaRPr lang="en-RU" sz="1300" b="0" i="0">
              <a:solidFill>
                <a:schemeClr val="tx2"/>
              </a:solidFill>
              <a:latin typeface="Arial" panose="020B0604020202020204" pitchFamily="34" charset="0"/>
              <a:ea typeface="Favorit Pro" panose="02000006030000020004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9183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BE5F3F-7F70-6F49-AA71-2DCF6A0252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305" y="1808163"/>
            <a:ext cx="9758362" cy="3600450"/>
          </a:xfrm>
        </p:spPr>
        <p:txBody>
          <a:bodyPr lIns="90000">
            <a:noAutofit/>
          </a:bodyPr>
          <a:lstStyle>
            <a:lvl1pPr marL="0" indent="0">
              <a:spcBef>
                <a:spcPts val="0"/>
              </a:spcBef>
              <a:buNone/>
              <a:defRPr sz="8900" b="0" i="0" spc="70" baseline="0">
                <a:solidFill>
                  <a:schemeClr val="tx2"/>
                </a:solidFill>
                <a:latin typeface="Arial" panose="020B0604020202020204" pitchFamily="34" charset="0"/>
                <a:ea typeface="Favorit Pro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ru-RU" dirty="0"/>
              <a:t>СПАСИБО ЗА ВНИМАНИЕ</a:t>
            </a:r>
            <a:endParaRPr lang="en-RU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22A27AA-1A31-0D46-81D1-DB20E666D2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9" y="309033"/>
            <a:ext cx="2354634" cy="666000"/>
          </a:xfrm>
          <a:prstGeom prst="rect">
            <a:avLst/>
          </a:prstGeom>
        </p:spPr>
      </p:pic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D8F15434-215C-154F-A6CE-A7096BDB13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616950" y="6295514"/>
            <a:ext cx="3353973" cy="348147"/>
          </a:xfrm>
          <a:noFill/>
        </p:spPr>
        <p:txBody>
          <a:bodyPr anchor="b">
            <a:noAutofit/>
          </a:bodyPr>
          <a:lstStyle>
            <a:lvl1pPr marL="0" indent="0" algn="r">
              <a:spcBef>
                <a:spcPts val="0"/>
              </a:spcBef>
              <a:buNone/>
              <a:defRPr sz="1300" b="0" i="0">
                <a:solidFill>
                  <a:schemeClr val="tx2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en-GB" dirty="0" err="1"/>
              <a:t>ivanov.ivan@moex.com</a:t>
            </a:r>
            <a:endParaRPr lang="en-RU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0D2DCA20-DAAB-9B44-8178-C8B9A55F69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99233" y="6282262"/>
            <a:ext cx="1896992" cy="348147"/>
          </a:xfrm>
          <a:noFill/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1300" b="0" i="0">
                <a:solidFill>
                  <a:schemeClr val="tx2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en-GB" dirty="0"/>
              <a:t>+7 900 000 00 00</a:t>
            </a:r>
            <a:endParaRPr lang="en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354F37-364B-584D-BD0F-4F0E0F59F68A}"/>
              </a:ext>
            </a:extLst>
          </p:cNvPr>
          <p:cNvSpPr txBox="1"/>
          <p:nvPr userDrawn="1"/>
        </p:nvSpPr>
        <p:spPr>
          <a:xfrm>
            <a:off x="10182846" y="201135"/>
            <a:ext cx="180022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300" b="0" i="0" spc="30" baseline="0" dirty="0">
                <a:solidFill>
                  <a:schemeClr val="tx2"/>
                </a:solidFill>
                <a:latin typeface="Arial" panose="020B0604020202020204" pitchFamily="34" charset="0"/>
                <a:ea typeface="Favorit Pro" panose="02000006030000020004" pitchFamily="2" charset="0"/>
                <a:cs typeface="Arial" panose="020B0604020202020204" pitchFamily="34" charset="0"/>
              </a:rPr>
              <a:t>M</a:t>
            </a:r>
            <a:r>
              <a:rPr lang="en-RU" sz="1300" b="0" i="0" spc="30" baseline="0">
                <a:solidFill>
                  <a:schemeClr val="tx2"/>
                </a:solidFill>
                <a:latin typeface="Arial" panose="020B0604020202020204" pitchFamily="34" charset="0"/>
                <a:ea typeface="Favorit Pro" panose="02000006030000020004" pitchFamily="2" charset="0"/>
                <a:cs typeface="Arial" panose="020B0604020202020204" pitchFamily="34" charset="0"/>
              </a:rPr>
              <a:t>OEX.COM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43C70391-E8C2-5249-9F57-07643D63FB3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4598" y="6295514"/>
            <a:ext cx="1875666" cy="348147"/>
          </a:xfrm>
          <a:noFill/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300" b="0" i="0">
                <a:solidFill>
                  <a:schemeClr val="tx2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ru-RU" dirty="0"/>
              <a:t>КОНТАКТЫ</a:t>
            </a:r>
            <a:endParaRPr lang="en-RU" dirty="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20129423-5482-8A42-9E73-C109239132A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26824" y="6282262"/>
            <a:ext cx="1896992" cy="348147"/>
          </a:xfrm>
          <a:noFill/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300" b="0" i="0">
                <a:solidFill>
                  <a:schemeClr val="tx2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en-GB" dirty="0"/>
              <a:t>+7 (495) 363-32-32</a:t>
            </a:r>
            <a:endParaRPr lang="en-RU" dirty="0"/>
          </a:p>
        </p:txBody>
      </p:sp>
    </p:spTree>
    <p:extLst>
      <p:ext uri="{BB962C8B-B14F-4D97-AF65-F5344CB8AC3E}">
        <p14:creationId xmlns:p14="http://schemas.microsoft.com/office/powerpoint/2010/main" val="9394324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BE5F3F-7F70-6F49-AA71-2DCF6A0252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305" y="145682"/>
            <a:ext cx="8816420" cy="3600450"/>
          </a:xfrm>
        </p:spPr>
        <p:txBody>
          <a:bodyPr lIns="90000">
            <a:noAutofit/>
          </a:bodyPr>
          <a:lstStyle>
            <a:lvl1pPr marL="0" indent="0">
              <a:spcBef>
                <a:spcPts val="0"/>
              </a:spcBef>
              <a:buNone/>
              <a:defRPr sz="8900" b="0" i="0" spc="70" baseline="0">
                <a:solidFill>
                  <a:schemeClr val="bg1"/>
                </a:solidFill>
                <a:latin typeface="Arial" panose="020B0604020202020204" pitchFamily="34" charset="0"/>
                <a:ea typeface="Favorit Pro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ru-RU" dirty="0"/>
              <a:t>СПАСИБО ЗА ВНИМАНИЕ</a:t>
            </a:r>
            <a:endParaRPr lang="en-R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8F7D1B-0389-814C-B4F1-4E51952381C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616950" y="6295514"/>
            <a:ext cx="3353973" cy="348147"/>
          </a:xfrm>
          <a:noFill/>
        </p:spPr>
        <p:txBody>
          <a:bodyPr anchor="b">
            <a:noAutofit/>
          </a:bodyPr>
          <a:lstStyle>
            <a:lvl1pPr marL="0" indent="0" algn="r">
              <a:spcBef>
                <a:spcPts val="0"/>
              </a:spcBef>
              <a:buNone/>
              <a:defRPr sz="1300" b="0" i="0">
                <a:solidFill>
                  <a:schemeClr val="bg1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en-GB" dirty="0" err="1"/>
              <a:t>ivanov.ivan@moex.com</a:t>
            </a:r>
            <a:endParaRPr lang="en-RU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52418BA-B02A-DB40-8DE7-B099A073BA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99233" y="6282262"/>
            <a:ext cx="1896992" cy="348147"/>
          </a:xfrm>
          <a:noFill/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300" b="0" i="0">
                <a:solidFill>
                  <a:schemeClr val="bg1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en-GB" dirty="0"/>
              <a:t>+7 900 000 00 00</a:t>
            </a:r>
            <a:endParaRPr lang="en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C5FB30-6F03-F049-8A7A-F697EB7DCFC1}"/>
              </a:ext>
            </a:extLst>
          </p:cNvPr>
          <p:cNvSpPr txBox="1"/>
          <p:nvPr userDrawn="1"/>
        </p:nvSpPr>
        <p:spPr>
          <a:xfrm>
            <a:off x="10182846" y="201135"/>
            <a:ext cx="180022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300" b="0" i="0" spc="30" baseline="0" dirty="0">
                <a:solidFill>
                  <a:schemeClr val="bg1"/>
                </a:solidFill>
                <a:latin typeface="Arial" panose="020B0604020202020204" pitchFamily="34" charset="0"/>
                <a:ea typeface="Favorit Pro" panose="02000006030000020004" pitchFamily="2" charset="0"/>
                <a:cs typeface="Arial" panose="020B0604020202020204" pitchFamily="34" charset="0"/>
              </a:rPr>
              <a:t>M</a:t>
            </a:r>
            <a:r>
              <a:rPr lang="en-RU" sz="1300" b="0" i="0" spc="30" baseline="0">
                <a:solidFill>
                  <a:schemeClr val="bg1"/>
                </a:solidFill>
                <a:latin typeface="Arial" panose="020B0604020202020204" pitchFamily="34" charset="0"/>
                <a:ea typeface="Favorit Pro" panose="02000006030000020004" pitchFamily="2" charset="0"/>
                <a:cs typeface="Arial" panose="020B0604020202020204" pitchFamily="34" charset="0"/>
              </a:rPr>
              <a:t>OEX.COM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65E6D0BE-AD3C-854A-9DAE-8A7E117580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4598" y="6295514"/>
            <a:ext cx="1875666" cy="348147"/>
          </a:xfrm>
          <a:noFill/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300" b="0" i="0">
                <a:solidFill>
                  <a:schemeClr val="bg1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ru-RU" dirty="0"/>
              <a:t>КОНТАКТЫ</a:t>
            </a:r>
            <a:endParaRPr lang="en-RU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BF03AA69-E325-4447-ADF1-C9E2B8FC633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26824" y="6282262"/>
            <a:ext cx="1896992" cy="348147"/>
          </a:xfrm>
          <a:noFill/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300" b="0" i="0">
                <a:solidFill>
                  <a:schemeClr val="bg1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en-GB" dirty="0"/>
              <a:t>+7 (495) 363-32-32</a:t>
            </a:r>
            <a:endParaRPr lang="en-RU" dirty="0"/>
          </a:p>
        </p:txBody>
      </p:sp>
    </p:spTree>
    <p:extLst>
      <p:ext uri="{BB962C8B-B14F-4D97-AF65-F5344CB8AC3E}">
        <p14:creationId xmlns:p14="http://schemas.microsoft.com/office/powerpoint/2010/main" val="22296277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06_строка заголовок + подзаголовок, белый ф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1">
            <a:extLst>
              <a:ext uri="{FF2B5EF4-FFF2-40B4-BE49-F238E27FC236}">
                <a16:creationId xmlns:a16="http://schemas.microsoft.com/office/drawing/2014/main" id="{64065FC2-84D6-D512-BAE3-9FF7719D994A}"/>
              </a:ext>
            </a:extLst>
          </p:cNvPr>
          <p:cNvSpPr txBox="1">
            <a:spLocks/>
          </p:cNvSpPr>
          <p:nvPr/>
        </p:nvSpPr>
        <p:spPr>
          <a:xfrm>
            <a:off x="386789" y="902826"/>
            <a:ext cx="10515600" cy="10069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37" name="Заголовок 30">
            <a:extLst>
              <a:ext uri="{FF2B5EF4-FFF2-40B4-BE49-F238E27FC236}">
                <a16:creationId xmlns:a16="http://schemas.microsoft.com/office/drawing/2014/main" id="{C38B657A-3C86-35A6-2434-70F3BFB80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831" y="374550"/>
            <a:ext cx="10515600" cy="5282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0" name="Текст 39">
            <a:extLst>
              <a:ext uri="{FF2B5EF4-FFF2-40B4-BE49-F238E27FC236}">
                <a16:creationId xmlns:a16="http://schemas.microsoft.com/office/drawing/2014/main" id="{91080708-39E1-AA05-9022-87B523FB4A3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2873" y="829606"/>
            <a:ext cx="10515600" cy="368694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EF085BFB-46D4-C5DE-365F-653B000A58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0690" y="63932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EE95AD-D7FD-894C-A538-6A1F91340911}" type="slidenum">
              <a:rPr lang="ru-RU" smtClean="0"/>
              <a:pPr/>
              <a:t>‹#›</a:t>
            </a:fld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2966784929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2B520D5-9716-3F47-A42D-F620514164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456362" y="694658"/>
            <a:ext cx="5735636" cy="6163342"/>
          </a:xfrm>
          <a:prstGeom prst="rect">
            <a:avLst/>
          </a:prstGeom>
        </p:spPr>
      </p:pic>
      <p:sp>
        <p:nvSpPr>
          <p:cNvPr id="12" name="Freeform 11">
            <a:extLst>
              <a:ext uri="{FF2B5EF4-FFF2-40B4-BE49-F238E27FC236}">
                <a16:creationId xmlns:a16="http://schemas.microsoft.com/office/drawing/2014/main" id="{D559AF7A-D75D-FA48-88A1-FE54DAB42E79}"/>
              </a:ext>
            </a:extLst>
          </p:cNvPr>
          <p:cNvSpPr/>
          <p:nvPr userDrawn="1"/>
        </p:nvSpPr>
        <p:spPr>
          <a:xfrm>
            <a:off x="-79513" y="-53009"/>
            <a:ext cx="12271513" cy="6997148"/>
          </a:xfrm>
          <a:custGeom>
            <a:avLst/>
            <a:gdLst>
              <a:gd name="connsiteX0" fmla="*/ 26505 w 12271513"/>
              <a:gd name="connsiteY0" fmla="*/ 6997148 h 6997148"/>
              <a:gd name="connsiteX1" fmla="*/ 6877879 w 12271513"/>
              <a:gd name="connsiteY1" fmla="*/ 6997148 h 6997148"/>
              <a:gd name="connsiteX2" fmla="*/ 6877879 w 12271513"/>
              <a:gd name="connsiteY2" fmla="*/ 2637183 h 6997148"/>
              <a:gd name="connsiteX3" fmla="*/ 7593496 w 12271513"/>
              <a:gd name="connsiteY3" fmla="*/ 2637183 h 6997148"/>
              <a:gd name="connsiteX4" fmla="*/ 7593496 w 12271513"/>
              <a:gd name="connsiteY4" fmla="*/ 2994992 h 6997148"/>
              <a:gd name="connsiteX5" fmla="*/ 8335618 w 12271513"/>
              <a:gd name="connsiteY5" fmla="*/ 2994992 h 6997148"/>
              <a:gd name="connsiteX6" fmla="*/ 8335618 w 12271513"/>
              <a:gd name="connsiteY6" fmla="*/ 2252870 h 6997148"/>
              <a:gd name="connsiteX7" fmla="*/ 10124661 w 12271513"/>
              <a:gd name="connsiteY7" fmla="*/ 2252870 h 6997148"/>
              <a:gd name="connsiteX8" fmla="*/ 10124661 w 12271513"/>
              <a:gd name="connsiteY8" fmla="*/ 1868557 h 6997148"/>
              <a:gd name="connsiteX9" fmla="*/ 11529392 w 12271513"/>
              <a:gd name="connsiteY9" fmla="*/ 1868557 h 6997148"/>
              <a:gd name="connsiteX10" fmla="*/ 11529392 w 12271513"/>
              <a:gd name="connsiteY10" fmla="*/ 1510748 h 6997148"/>
              <a:gd name="connsiteX11" fmla="*/ 12271513 w 12271513"/>
              <a:gd name="connsiteY11" fmla="*/ 1510748 h 6997148"/>
              <a:gd name="connsiteX12" fmla="*/ 12271513 w 12271513"/>
              <a:gd name="connsiteY12" fmla="*/ 0 h 6997148"/>
              <a:gd name="connsiteX13" fmla="*/ 0 w 12271513"/>
              <a:gd name="connsiteY13" fmla="*/ 0 h 6997148"/>
              <a:gd name="connsiteX14" fmla="*/ 26505 w 12271513"/>
              <a:gd name="connsiteY14" fmla="*/ 6997148 h 699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271513" h="6997148">
                <a:moveTo>
                  <a:pt x="26505" y="6997148"/>
                </a:moveTo>
                <a:lnTo>
                  <a:pt x="6877879" y="6997148"/>
                </a:lnTo>
                <a:lnTo>
                  <a:pt x="6877879" y="2637183"/>
                </a:lnTo>
                <a:lnTo>
                  <a:pt x="7593496" y="2637183"/>
                </a:lnTo>
                <a:lnTo>
                  <a:pt x="7593496" y="2994992"/>
                </a:lnTo>
                <a:lnTo>
                  <a:pt x="8335618" y="2994992"/>
                </a:lnTo>
                <a:lnTo>
                  <a:pt x="8335618" y="2252870"/>
                </a:lnTo>
                <a:lnTo>
                  <a:pt x="10124661" y="2252870"/>
                </a:lnTo>
                <a:lnTo>
                  <a:pt x="10124661" y="1868557"/>
                </a:lnTo>
                <a:lnTo>
                  <a:pt x="11529392" y="1868557"/>
                </a:lnTo>
                <a:lnTo>
                  <a:pt x="11529392" y="1510748"/>
                </a:lnTo>
                <a:lnTo>
                  <a:pt x="12271513" y="1510748"/>
                </a:lnTo>
                <a:lnTo>
                  <a:pt x="12271513" y="0"/>
                </a:lnTo>
                <a:lnTo>
                  <a:pt x="0" y="0"/>
                </a:lnTo>
                <a:lnTo>
                  <a:pt x="26505" y="699714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BE5F3F-7F70-6F49-AA71-2DCF6A0252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1468" y="1808957"/>
            <a:ext cx="6254895" cy="3960018"/>
          </a:xfrm>
        </p:spPr>
        <p:txBody>
          <a:bodyPr lIns="90000">
            <a:noAutofit/>
          </a:bodyPr>
          <a:lstStyle>
            <a:lvl1pPr marL="0" indent="0">
              <a:spcBef>
                <a:spcPts val="0"/>
              </a:spcBef>
              <a:buNone/>
              <a:defRPr sz="5500" b="0" i="0" spc="70" baseline="0">
                <a:solidFill>
                  <a:schemeClr val="accent1"/>
                </a:solidFill>
                <a:latin typeface="Arial" panose="020B0604020202020204" pitchFamily="34" charset="0"/>
                <a:ea typeface="Favorit Pro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en-RU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06696C8-BB27-1341-BA16-24AF7D5F60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9" y="309033"/>
            <a:ext cx="2354634" cy="666000"/>
          </a:xfrm>
          <a:prstGeom prst="rect">
            <a:avLst/>
          </a:prstGeom>
        </p:spPr>
      </p:pic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42348FD4-467A-1F48-AA75-007203AAC16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709150" y="6317765"/>
            <a:ext cx="2261221" cy="348147"/>
          </a:xfrm>
          <a:noFill/>
        </p:spPr>
        <p:txBody>
          <a:bodyPr anchor="b">
            <a:noAutofit/>
          </a:bodyPr>
          <a:lstStyle>
            <a:lvl1pPr marL="0" indent="0" algn="r">
              <a:spcBef>
                <a:spcPts val="0"/>
              </a:spcBef>
              <a:buNone/>
              <a:defRPr sz="1300" b="0" i="0">
                <a:solidFill>
                  <a:schemeClr val="accent1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en-GB" dirty="0"/>
              <a:t>21/12/2021</a:t>
            </a:r>
            <a:endParaRPr lang="en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476E87B-770D-AB42-9F63-3C3AFBD5D163}"/>
              </a:ext>
            </a:extLst>
          </p:cNvPr>
          <p:cNvSpPr txBox="1"/>
          <p:nvPr userDrawn="1"/>
        </p:nvSpPr>
        <p:spPr>
          <a:xfrm>
            <a:off x="10182846" y="201135"/>
            <a:ext cx="180022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300" b="0" i="0" spc="30" baseline="0" dirty="0">
                <a:solidFill>
                  <a:schemeClr val="accent1"/>
                </a:solidFill>
                <a:latin typeface="Arial" panose="020B0604020202020204" pitchFamily="34" charset="0"/>
                <a:ea typeface="Favorit Pro" panose="02000006030000020004" pitchFamily="2" charset="0"/>
                <a:cs typeface="Arial" panose="020B0604020202020204" pitchFamily="34" charset="0"/>
              </a:rPr>
              <a:t>M</a:t>
            </a:r>
            <a:r>
              <a:rPr lang="en-RU" sz="1300" b="0" i="0" spc="30" baseline="0">
                <a:solidFill>
                  <a:schemeClr val="accent1"/>
                </a:solidFill>
                <a:latin typeface="Arial" panose="020B0604020202020204" pitchFamily="34" charset="0"/>
                <a:ea typeface="Favorit Pro" panose="02000006030000020004" pitchFamily="2" charset="0"/>
                <a:cs typeface="Arial" panose="020B0604020202020204" pitchFamily="34" charset="0"/>
              </a:rPr>
              <a:t>OEX.COM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5878A3CB-2B99-CA48-8313-A94CF49ADB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1468" y="6032500"/>
            <a:ext cx="5173807" cy="685802"/>
          </a:xfrm>
          <a:noFill/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300" b="0" i="0" spc="50" baseline="0">
                <a:solidFill>
                  <a:schemeClr val="tx2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ru-RU" dirty="0"/>
              <a:t>ПОДГОТОВЛЕНО: ЕВГЕНИЯ ХЛУДЕНЦОВА</a:t>
            </a:r>
            <a:r>
              <a:rPr lang="en-US" dirty="0"/>
              <a:t> </a:t>
            </a:r>
            <a:endParaRPr lang="ru-RU" dirty="0"/>
          </a:p>
          <a:p>
            <a:pPr lvl="0"/>
            <a:r>
              <a:rPr lang="ru-RU" dirty="0"/>
              <a:t>НАЧАЛЬНИК УПРАВЛЕНИЯ</a:t>
            </a:r>
            <a:r>
              <a:rPr lang="en-US" dirty="0"/>
              <a:t> </a:t>
            </a:r>
            <a:r>
              <a:rPr lang="ru-RU" dirty="0"/>
              <a:t>ПО</a:t>
            </a:r>
            <a:r>
              <a:rPr lang="en-US" dirty="0"/>
              <a:t> </a:t>
            </a:r>
            <a:r>
              <a:rPr lang="ru-RU" dirty="0"/>
              <a:t>СТРАТЕГИЧЕСКОМУ</a:t>
            </a:r>
            <a:r>
              <a:rPr lang="en-US" dirty="0"/>
              <a:t> </a:t>
            </a:r>
            <a:endParaRPr lang="ru-RU" dirty="0"/>
          </a:p>
          <a:p>
            <a:pPr lvl="0"/>
            <a:r>
              <a:rPr lang="ru-RU" dirty="0"/>
              <a:t>МАРКЕТИНГУ И</a:t>
            </a:r>
            <a:r>
              <a:rPr lang="en-US" dirty="0"/>
              <a:t> </a:t>
            </a:r>
            <a:r>
              <a:rPr lang="ru-RU" dirty="0"/>
              <a:t>БРЕНД</a:t>
            </a:r>
            <a:r>
              <a:rPr lang="en-US" dirty="0"/>
              <a:t> </a:t>
            </a:r>
            <a:r>
              <a:rPr lang="ru-RU" dirty="0"/>
              <a:t>КОММУНИКАЦИЯМ</a:t>
            </a:r>
          </a:p>
        </p:txBody>
      </p:sp>
    </p:spTree>
    <p:extLst>
      <p:ext uri="{BB962C8B-B14F-4D97-AF65-F5344CB8AC3E}">
        <p14:creationId xmlns:p14="http://schemas.microsoft.com/office/powerpoint/2010/main" val="839562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303A979-7DFE-F34C-ACCF-0D2CBB9CEB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403B607-4D6C-134A-9408-A318E15546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550" y="2159000"/>
            <a:ext cx="7162800" cy="4699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BE5F3F-7F70-6F49-AA71-2DCF6A0252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50007" y="3257549"/>
            <a:ext cx="6621319" cy="3060215"/>
          </a:xfrm>
        </p:spPr>
        <p:txBody>
          <a:bodyPr lIns="90000">
            <a:noAutofit/>
          </a:bodyPr>
          <a:lstStyle>
            <a:lvl1pPr marL="0" indent="0">
              <a:spcBef>
                <a:spcPts val="0"/>
              </a:spcBef>
              <a:buNone/>
              <a:defRPr sz="5500" b="0" i="0" spc="70" baseline="0">
                <a:solidFill>
                  <a:schemeClr val="bg1"/>
                </a:solidFill>
                <a:latin typeface="Arial" panose="020B0604020202020204" pitchFamily="34" charset="0"/>
                <a:ea typeface="Favorit Pro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en-RU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C5DBEC3-3FCC-4043-BE6C-B39D63994D6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9" y="309033"/>
            <a:ext cx="2354634" cy="666000"/>
          </a:xfrm>
          <a:prstGeom prst="rect">
            <a:avLst/>
          </a:prstGeom>
        </p:spPr>
      </p:pic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7015D2D7-614D-8F45-9DE9-9BA9C3A489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709150" y="6317765"/>
            <a:ext cx="2261221" cy="348147"/>
          </a:xfrm>
          <a:noFill/>
        </p:spPr>
        <p:txBody>
          <a:bodyPr anchor="b">
            <a:noAutofit/>
          </a:bodyPr>
          <a:lstStyle>
            <a:lvl1pPr marL="0" indent="0" algn="r">
              <a:spcBef>
                <a:spcPts val="0"/>
              </a:spcBef>
              <a:buNone/>
              <a:defRPr sz="1300" b="0" i="0">
                <a:solidFill>
                  <a:schemeClr val="bg1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en-GB" dirty="0"/>
              <a:t>21/12/2021</a:t>
            </a:r>
            <a:endParaRPr lang="en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2920611-454B-4E41-B4F6-E18675962D43}"/>
              </a:ext>
            </a:extLst>
          </p:cNvPr>
          <p:cNvSpPr txBox="1"/>
          <p:nvPr userDrawn="1"/>
        </p:nvSpPr>
        <p:spPr>
          <a:xfrm>
            <a:off x="10182846" y="201135"/>
            <a:ext cx="180022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300" b="0" i="0" spc="30" baseline="0" dirty="0">
                <a:solidFill>
                  <a:schemeClr val="bg1"/>
                </a:solidFill>
                <a:latin typeface="Arial" panose="020B0604020202020204" pitchFamily="34" charset="0"/>
                <a:ea typeface="Favorit Pro" panose="02000006030000020004" pitchFamily="2" charset="0"/>
                <a:cs typeface="Arial" panose="020B0604020202020204" pitchFamily="34" charset="0"/>
              </a:rPr>
              <a:t>M</a:t>
            </a:r>
            <a:r>
              <a:rPr lang="en-RU" sz="1300" b="0" i="0" spc="30" baseline="0">
                <a:solidFill>
                  <a:schemeClr val="bg1"/>
                </a:solidFill>
                <a:latin typeface="Arial" panose="020B0604020202020204" pitchFamily="34" charset="0"/>
                <a:ea typeface="Favorit Pro" panose="02000006030000020004" pitchFamily="2" charset="0"/>
                <a:cs typeface="Arial" panose="020B0604020202020204" pitchFamily="34" charset="0"/>
              </a:rPr>
              <a:t>OEX.COM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743C0EBB-70D8-DB47-AA86-989E928F97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1468" y="6032500"/>
            <a:ext cx="4612453" cy="685802"/>
          </a:xfrm>
          <a:noFill/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300" b="0" i="0" spc="50" baseline="0">
                <a:solidFill>
                  <a:schemeClr val="bg1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ru-RU" dirty="0"/>
              <a:t>ПОДГОТОВЛЕНО: ЕВГЕНИЯ ХЛУДЕНЦОВА</a:t>
            </a:r>
            <a:r>
              <a:rPr lang="en-US" dirty="0"/>
              <a:t> </a:t>
            </a:r>
            <a:endParaRPr lang="ru-RU" dirty="0"/>
          </a:p>
          <a:p>
            <a:pPr lvl="0"/>
            <a:r>
              <a:rPr lang="ru-RU" dirty="0"/>
              <a:t>НАЧАЛЬНИК УПРАВЛЕНИЯ</a:t>
            </a:r>
            <a:r>
              <a:rPr lang="en-US" dirty="0"/>
              <a:t> </a:t>
            </a:r>
            <a:r>
              <a:rPr lang="ru-RU" dirty="0"/>
              <a:t>ПО</a:t>
            </a:r>
            <a:r>
              <a:rPr lang="en-US" dirty="0"/>
              <a:t> </a:t>
            </a:r>
            <a:r>
              <a:rPr lang="ru-RU" dirty="0"/>
              <a:t>СТРАТЕГИЧЕСКОМУ</a:t>
            </a:r>
            <a:r>
              <a:rPr lang="en-US" dirty="0"/>
              <a:t> </a:t>
            </a:r>
            <a:endParaRPr lang="ru-RU" dirty="0"/>
          </a:p>
          <a:p>
            <a:pPr lvl="0"/>
            <a:r>
              <a:rPr lang="ru-RU" dirty="0"/>
              <a:t>МАРКЕТИНГУ И</a:t>
            </a:r>
            <a:r>
              <a:rPr lang="en-US" dirty="0"/>
              <a:t> </a:t>
            </a:r>
            <a:r>
              <a:rPr lang="ru-RU" dirty="0"/>
              <a:t>БРЕНД</a:t>
            </a:r>
            <a:r>
              <a:rPr lang="en-US" dirty="0"/>
              <a:t> </a:t>
            </a:r>
            <a:r>
              <a:rPr lang="ru-RU" dirty="0"/>
              <a:t>КОММУНИКАЦИЯМ</a:t>
            </a:r>
          </a:p>
        </p:txBody>
      </p:sp>
    </p:spTree>
    <p:extLst>
      <p:ext uri="{BB962C8B-B14F-4D97-AF65-F5344CB8AC3E}">
        <p14:creationId xmlns:p14="http://schemas.microsoft.com/office/powerpoint/2010/main" val="680259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919F2B8B-DA9E-264C-97F4-196FD0F922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2F60D19-9DDA-A740-86FC-2E05A08532C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182"/>
            <a:ext cx="12191999" cy="687618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BE5F3F-7F70-6F49-AA71-2DCF6A0252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50007" y="3257549"/>
            <a:ext cx="6621319" cy="3060215"/>
          </a:xfrm>
        </p:spPr>
        <p:txBody>
          <a:bodyPr lIns="90000">
            <a:noAutofit/>
          </a:bodyPr>
          <a:lstStyle>
            <a:lvl1pPr marL="0" indent="0">
              <a:spcBef>
                <a:spcPts val="0"/>
              </a:spcBef>
              <a:buNone/>
              <a:defRPr sz="5500" b="0" i="0" spc="70" baseline="0">
                <a:solidFill>
                  <a:schemeClr val="bg1"/>
                </a:solidFill>
                <a:latin typeface="Arial" panose="020B0604020202020204" pitchFamily="34" charset="0"/>
                <a:ea typeface="Favorit Pro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en-RU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B7B6022-17A8-A943-81C7-0015FFDCC96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9" y="309033"/>
            <a:ext cx="2354634" cy="666000"/>
          </a:xfrm>
          <a:prstGeom prst="rect">
            <a:avLst/>
          </a:prstGeom>
        </p:spPr>
      </p:pic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363C9744-C2A9-A748-B82D-682497605D8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709150" y="6317765"/>
            <a:ext cx="2261221" cy="348147"/>
          </a:xfrm>
          <a:noFill/>
        </p:spPr>
        <p:txBody>
          <a:bodyPr anchor="b">
            <a:noAutofit/>
          </a:bodyPr>
          <a:lstStyle>
            <a:lvl1pPr marL="0" indent="0" algn="r">
              <a:spcBef>
                <a:spcPts val="0"/>
              </a:spcBef>
              <a:buNone/>
              <a:defRPr sz="1300" b="0" i="0">
                <a:solidFill>
                  <a:schemeClr val="bg1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en-GB" dirty="0"/>
              <a:t>21/12/2021</a:t>
            </a:r>
            <a:endParaRPr lang="en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0BB81A1-47B7-8C4D-A708-ED4A46AA049A}"/>
              </a:ext>
            </a:extLst>
          </p:cNvPr>
          <p:cNvSpPr txBox="1"/>
          <p:nvPr userDrawn="1"/>
        </p:nvSpPr>
        <p:spPr>
          <a:xfrm>
            <a:off x="10182846" y="201135"/>
            <a:ext cx="180022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300" b="0" i="0" spc="30" baseline="0" dirty="0">
                <a:solidFill>
                  <a:schemeClr val="bg1"/>
                </a:solidFill>
                <a:latin typeface="Arial" panose="020B0604020202020204" pitchFamily="34" charset="0"/>
                <a:ea typeface="Favorit Pro" panose="02000006030000020004" pitchFamily="2" charset="0"/>
                <a:cs typeface="Arial" panose="020B0604020202020204" pitchFamily="34" charset="0"/>
              </a:rPr>
              <a:t>M</a:t>
            </a:r>
            <a:r>
              <a:rPr lang="en-RU" sz="1300" b="0" i="0" spc="30" baseline="0">
                <a:solidFill>
                  <a:schemeClr val="bg1"/>
                </a:solidFill>
                <a:latin typeface="Arial" panose="020B0604020202020204" pitchFamily="34" charset="0"/>
                <a:ea typeface="Favorit Pro" panose="02000006030000020004" pitchFamily="2" charset="0"/>
                <a:cs typeface="Arial" panose="020B0604020202020204" pitchFamily="34" charset="0"/>
              </a:rPr>
              <a:t>OEX.COM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9E623DCB-F783-334F-B878-1FFCB6806A4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1468" y="6032500"/>
            <a:ext cx="4609071" cy="685802"/>
          </a:xfrm>
          <a:noFill/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300" b="0" i="0" spc="50" baseline="0">
                <a:solidFill>
                  <a:schemeClr val="bg1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ru-RU" dirty="0"/>
              <a:t>ПОДГОТОВЛЕНО: ЕВГЕНИЯ ХЛУДЕНЦОВА</a:t>
            </a:r>
            <a:r>
              <a:rPr lang="en-US" dirty="0"/>
              <a:t> </a:t>
            </a:r>
            <a:endParaRPr lang="ru-RU" dirty="0"/>
          </a:p>
          <a:p>
            <a:pPr lvl="0"/>
            <a:r>
              <a:rPr lang="ru-RU" dirty="0"/>
              <a:t>НАЧАЛЬНИК УПРАВЛЕНИЯ</a:t>
            </a:r>
            <a:r>
              <a:rPr lang="en-US" dirty="0"/>
              <a:t> </a:t>
            </a:r>
            <a:r>
              <a:rPr lang="ru-RU" dirty="0"/>
              <a:t>ПО</a:t>
            </a:r>
            <a:r>
              <a:rPr lang="en-US" dirty="0"/>
              <a:t> </a:t>
            </a:r>
            <a:r>
              <a:rPr lang="ru-RU" dirty="0"/>
              <a:t>СТРАТЕГИЧЕСКОМУ</a:t>
            </a:r>
            <a:r>
              <a:rPr lang="en-US" dirty="0"/>
              <a:t> </a:t>
            </a:r>
            <a:endParaRPr lang="ru-RU" dirty="0"/>
          </a:p>
          <a:p>
            <a:pPr lvl="0"/>
            <a:r>
              <a:rPr lang="ru-RU" dirty="0"/>
              <a:t>МАРКЕТИНГУ И</a:t>
            </a:r>
            <a:r>
              <a:rPr lang="en-US" dirty="0"/>
              <a:t> </a:t>
            </a:r>
            <a:r>
              <a:rPr lang="ru-RU" dirty="0"/>
              <a:t>БРЕНД</a:t>
            </a:r>
            <a:r>
              <a:rPr lang="en-US" dirty="0"/>
              <a:t> </a:t>
            </a:r>
            <a:r>
              <a:rPr lang="ru-RU" dirty="0"/>
              <a:t>КОММУНИКАЦИЯМ</a:t>
            </a:r>
          </a:p>
        </p:txBody>
      </p:sp>
    </p:spTree>
    <p:extLst>
      <p:ext uri="{BB962C8B-B14F-4D97-AF65-F5344CB8AC3E}">
        <p14:creationId xmlns:p14="http://schemas.microsoft.com/office/powerpoint/2010/main" val="3519910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22EBEDA-2525-5C44-BDBC-BC458FC1E258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17" y="148252"/>
            <a:ext cx="11883566" cy="658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BE5F3F-7F70-6F49-AA71-2DCF6A0252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305" y="1808163"/>
            <a:ext cx="9758362" cy="3600450"/>
          </a:xfrm>
        </p:spPr>
        <p:txBody>
          <a:bodyPr lIns="90000">
            <a:noAutofit/>
          </a:bodyPr>
          <a:lstStyle>
            <a:lvl1pPr marL="0" indent="0">
              <a:spcBef>
                <a:spcPts val="0"/>
              </a:spcBef>
              <a:buNone/>
              <a:defRPr sz="8900" b="0" i="0" spc="70" baseline="0">
                <a:solidFill>
                  <a:schemeClr val="tx2"/>
                </a:solidFill>
                <a:latin typeface="Arial" panose="020B0604020202020204" pitchFamily="34" charset="0"/>
                <a:ea typeface="Favorit Pro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en-RU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975A918-944F-7149-A438-57372B3E3C5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60" y="325966"/>
            <a:ext cx="2365426" cy="670277"/>
          </a:xfrm>
          <a:prstGeom prst="rect">
            <a:avLst/>
          </a:prstGeom>
        </p:spPr>
      </p:pic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72DA7D9D-9252-E54D-A0D8-C0BC87AA96D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709150" y="6317765"/>
            <a:ext cx="2261221" cy="348147"/>
          </a:xfrm>
          <a:noFill/>
        </p:spPr>
        <p:txBody>
          <a:bodyPr anchor="b">
            <a:noAutofit/>
          </a:bodyPr>
          <a:lstStyle>
            <a:lvl1pPr marL="0" indent="0" algn="r">
              <a:spcBef>
                <a:spcPts val="0"/>
              </a:spcBef>
              <a:buNone/>
              <a:defRPr sz="1300" b="0" i="0">
                <a:solidFill>
                  <a:schemeClr val="accent1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en-GB" dirty="0"/>
              <a:t>21/12/2021</a:t>
            </a:r>
            <a:endParaRPr lang="en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53FF9D-0AF2-DF49-9642-4E9C56417869}"/>
              </a:ext>
            </a:extLst>
          </p:cNvPr>
          <p:cNvSpPr txBox="1"/>
          <p:nvPr userDrawn="1"/>
        </p:nvSpPr>
        <p:spPr>
          <a:xfrm>
            <a:off x="10182846" y="201135"/>
            <a:ext cx="180022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300" b="0" i="0" spc="30" baseline="0" dirty="0">
                <a:solidFill>
                  <a:schemeClr val="accent1"/>
                </a:solidFill>
                <a:latin typeface="Arial" panose="020B0604020202020204" pitchFamily="34" charset="0"/>
                <a:ea typeface="Favorit Pro" panose="02000006030000020004" pitchFamily="2" charset="0"/>
                <a:cs typeface="Arial" panose="020B0604020202020204" pitchFamily="34" charset="0"/>
              </a:rPr>
              <a:t>M</a:t>
            </a:r>
            <a:r>
              <a:rPr lang="en-RU" sz="1300" b="0" i="0" spc="30" baseline="0">
                <a:solidFill>
                  <a:schemeClr val="accent1"/>
                </a:solidFill>
                <a:latin typeface="Arial" panose="020B0604020202020204" pitchFamily="34" charset="0"/>
                <a:ea typeface="Favorit Pro" panose="02000006030000020004" pitchFamily="2" charset="0"/>
                <a:cs typeface="Arial" panose="020B0604020202020204" pitchFamily="34" charset="0"/>
              </a:rPr>
              <a:t>OEX.COM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ABE2ED1C-7105-EB43-A47D-2D23EC0DFB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1468" y="6032500"/>
            <a:ext cx="5173807" cy="685802"/>
          </a:xfrm>
          <a:noFill/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300" b="0" i="0" spc="50" baseline="0">
                <a:solidFill>
                  <a:schemeClr val="tx2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ru-RU" dirty="0"/>
              <a:t>ПОДГОТОВЛЕНО: ЕВГЕНИЯ ХЛУДЕНЦОВА</a:t>
            </a:r>
            <a:r>
              <a:rPr lang="en-US" dirty="0"/>
              <a:t> </a:t>
            </a:r>
            <a:endParaRPr lang="ru-RU" dirty="0"/>
          </a:p>
          <a:p>
            <a:pPr lvl="0"/>
            <a:r>
              <a:rPr lang="ru-RU" dirty="0"/>
              <a:t>НАЧАЛЬНИК УПРАВЛЕНИЯ</a:t>
            </a:r>
            <a:r>
              <a:rPr lang="en-US" dirty="0"/>
              <a:t> </a:t>
            </a:r>
            <a:r>
              <a:rPr lang="ru-RU" dirty="0"/>
              <a:t>ПО</a:t>
            </a:r>
            <a:r>
              <a:rPr lang="en-US" dirty="0"/>
              <a:t> </a:t>
            </a:r>
            <a:r>
              <a:rPr lang="ru-RU" dirty="0"/>
              <a:t>СТРАТЕГИЧЕСКОМУ</a:t>
            </a:r>
            <a:r>
              <a:rPr lang="en-US" dirty="0"/>
              <a:t> </a:t>
            </a:r>
            <a:endParaRPr lang="ru-RU" dirty="0"/>
          </a:p>
          <a:p>
            <a:pPr lvl="0"/>
            <a:r>
              <a:rPr lang="ru-RU" dirty="0"/>
              <a:t>МАРКЕТИНГУ И</a:t>
            </a:r>
            <a:r>
              <a:rPr lang="en-US" dirty="0"/>
              <a:t> </a:t>
            </a:r>
            <a:r>
              <a:rPr lang="ru-RU" dirty="0"/>
              <a:t>БРЕНД</a:t>
            </a:r>
            <a:r>
              <a:rPr lang="en-US" dirty="0"/>
              <a:t> </a:t>
            </a:r>
            <a:r>
              <a:rPr lang="ru-RU" dirty="0"/>
              <a:t>КОММУНИКАЦИЯМ</a:t>
            </a:r>
          </a:p>
        </p:txBody>
      </p:sp>
    </p:spTree>
    <p:extLst>
      <p:ext uri="{BB962C8B-B14F-4D97-AF65-F5344CB8AC3E}">
        <p14:creationId xmlns:p14="http://schemas.microsoft.com/office/powerpoint/2010/main" val="445180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AB6BF23-6550-2A41-8118-F0968992ABB5}"/>
              </a:ext>
            </a:extLst>
          </p:cNvPr>
          <p:cNvSpPr txBox="1"/>
          <p:nvPr userDrawn="1"/>
        </p:nvSpPr>
        <p:spPr>
          <a:xfrm>
            <a:off x="198576" y="6355326"/>
            <a:ext cx="1800225" cy="29238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GB" sz="1300" b="0" i="0" spc="30" baseline="0">
                <a:solidFill>
                  <a:schemeClr val="bg1"/>
                </a:solidFill>
                <a:latin typeface="Arial" panose="020B0604020202020204" pitchFamily="34" charset="0"/>
                <a:ea typeface="Favorit Pro" panose="02000006030000020004" pitchFamily="2" charset="0"/>
                <a:cs typeface="Arial" panose="020B0604020202020204" pitchFamily="34" charset="0"/>
              </a:rPr>
              <a:t>M</a:t>
            </a:r>
            <a:r>
              <a:rPr lang="en-RU" sz="1300" b="0" i="0" spc="30" baseline="0">
                <a:solidFill>
                  <a:schemeClr val="bg1"/>
                </a:solidFill>
                <a:latin typeface="Arial" panose="020B0604020202020204" pitchFamily="34" charset="0"/>
                <a:ea typeface="Favorit Pro" panose="02000006030000020004" pitchFamily="2" charset="0"/>
                <a:cs typeface="Arial" panose="020B0604020202020204" pitchFamily="34" charset="0"/>
              </a:rPr>
              <a:t>OEX.COM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E68390E6-A96B-694E-A61C-20BF08CA8B4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975725" y="236524"/>
            <a:ext cx="2981947" cy="756424"/>
          </a:xfrm>
          <a:noFill/>
        </p:spPr>
        <p:txBody>
          <a:bodyPr anchor="t">
            <a:noAutofit/>
          </a:bodyPr>
          <a:lstStyle>
            <a:lvl1pPr marL="0" indent="0" algn="r">
              <a:spcBef>
                <a:spcPts val="0"/>
              </a:spcBef>
              <a:buNone/>
              <a:defRPr sz="1300" b="0" i="0" spc="50" baseline="0">
                <a:solidFill>
                  <a:schemeClr val="bg1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ru-RU" dirty="0"/>
              <a:t>РАЗДЕЛ 1</a:t>
            </a:r>
            <a:endParaRPr lang="en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F5389F-D091-B948-A2FD-2A22A295C687}"/>
              </a:ext>
            </a:extLst>
          </p:cNvPr>
          <p:cNvSpPr txBox="1"/>
          <p:nvPr userDrawn="1"/>
        </p:nvSpPr>
        <p:spPr>
          <a:xfrm>
            <a:off x="11136313" y="6355326"/>
            <a:ext cx="821359" cy="29238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7305ED0D-605C-6543-841D-BAD4B4459F6B}" type="slidenum">
              <a:rPr lang="en-GB" sz="1300" b="0" i="0" smtClean="0">
                <a:solidFill>
                  <a:schemeClr val="bg1"/>
                </a:solidFill>
                <a:latin typeface="Arial" panose="020B0604020202020204" pitchFamily="34" charset="0"/>
                <a:ea typeface="Favorit Pro" panose="02000006030000020004" pitchFamily="2" charset="0"/>
                <a:cs typeface="Arial" panose="020B0604020202020204" pitchFamily="34" charset="0"/>
              </a:rPr>
              <a:t>‹#›</a:t>
            </a:fld>
            <a:endParaRPr lang="en-RU" sz="1300" b="0" i="0">
              <a:solidFill>
                <a:schemeClr val="bg1"/>
              </a:solidFill>
              <a:latin typeface="Arial" panose="020B0604020202020204" pitchFamily="34" charset="0"/>
              <a:ea typeface="Favorit Pro" panose="02000006030000020004" pitchFamily="2" charset="0"/>
              <a:cs typeface="Arial" panose="020B0604020202020204" pitchFamily="34" charset="0"/>
            </a:endParaRP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7E9C6E7E-67D9-674C-A59F-1AC9E822FF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4434" y="179219"/>
            <a:ext cx="8046052" cy="4153295"/>
          </a:xfrm>
        </p:spPr>
        <p:txBody>
          <a:bodyPr lIns="90000">
            <a:noAutofit/>
          </a:bodyPr>
          <a:lstStyle>
            <a:lvl1pPr marL="0" indent="0">
              <a:spcBef>
                <a:spcPts val="0"/>
              </a:spcBef>
              <a:buNone/>
              <a:defRPr sz="5500" b="0" i="0" spc="70" baseline="0">
                <a:solidFill>
                  <a:schemeClr val="bg1"/>
                </a:solidFill>
                <a:latin typeface="Arial" panose="020B0604020202020204" pitchFamily="34" charset="0"/>
                <a:ea typeface="Favorit Pro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ru-RU" dirty="0"/>
              <a:t>ШМУЦТИТУЛ. НАЗВАНИЕ</a:t>
            </a:r>
            <a:br>
              <a:rPr lang="ru-RU" dirty="0"/>
            </a:br>
            <a:r>
              <a:rPr lang="ru-RU" dirty="0"/>
              <a:t>РАЗДЕЛА</a:t>
            </a:r>
          </a:p>
          <a:p>
            <a:pPr lvl="0"/>
            <a:r>
              <a:rPr lang="ru-RU" dirty="0"/>
              <a:t>В НЕСКОЛЬКО СТРОК</a:t>
            </a:r>
            <a:endParaRPr lang="en-RU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0ED3145-0D44-4C47-887A-63E2E875340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119174" y="4789919"/>
            <a:ext cx="2515010" cy="1339419"/>
          </a:xfrm>
        </p:spPr>
        <p:txBody>
          <a:bodyPr lIns="90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 spc="50" baseline="0">
                <a:solidFill>
                  <a:schemeClr val="bg1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ru-RU" dirty="0"/>
              <a:t>КОММЕНТАРИИ И СОДЕРЖАНИЕ РАЗДЕЛА, ЕСЛИ ЕСТЬ ТАКАЯ НЕОБХОДИМОСТЬ</a:t>
            </a:r>
          </a:p>
          <a:p>
            <a:pPr lvl="0"/>
            <a:endParaRPr lang="en-GB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E7BFE9E-382D-5747-B12C-94D2B3740D9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03051" y="4789919"/>
            <a:ext cx="2515010" cy="1339419"/>
          </a:xfrm>
        </p:spPr>
        <p:txBody>
          <a:bodyPr lIns="90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 spc="50" baseline="0">
                <a:solidFill>
                  <a:schemeClr val="bg1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ru-RU" dirty="0"/>
              <a:t>КОММЕНТАРИИ И СОДЕРЖАНИЕ РАЗДЕЛА, ЕСЛИ ЕСТЬ ТАКАЯ НЕОБХОДИМОСТЬ</a:t>
            </a:r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5644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AB6BF23-6550-2A41-8118-F0968992ABB5}"/>
              </a:ext>
            </a:extLst>
          </p:cNvPr>
          <p:cNvSpPr txBox="1"/>
          <p:nvPr userDrawn="1"/>
        </p:nvSpPr>
        <p:spPr>
          <a:xfrm>
            <a:off x="198576" y="6355326"/>
            <a:ext cx="1800225" cy="29238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GB" sz="1300" b="0" i="0" spc="30" baseline="0" dirty="0">
                <a:solidFill>
                  <a:schemeClr val="accent1"/>
                </a:solidFill>
                <a:latin typeface="Arial" panose="020B0604020202020204" pitchFamily="34" charset="0"/>
                <a:ea typeface="Favorit Pro" panose="02000006030000020004" pitchFamily="2" charset="0"/>
                <a:cs typeface="Arial" panose="020B0604020202020204" pitchFamily="34" charset="0"/>
              </a:rPr>
              <a:t>M</a:t>
            </a:r>
            <a:r>
              <a:rPr lang="en-RU" sz="1300" b="0" i="0" spc="30" baseline="0" dirty="0">
                <a:solidFill>
                  <a:schemeClr val="accent1"/>
                </a:solidFill>
                <a:latin typeface="Arial" panose="020B0604020202020204" pitchFamily="34" charset="0"/>
                <a:ea typeface="Favorit Pro" panose="02000006030000020004" pitchFamily="2" charset="0"/>
                <a:cs typeface="Arial" panose="020B0604020202020204" pitchFamily="34" charset="0"/>
              </a:rPr>
              <a:t>OEX.COM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E68390E6-A96B-694E-A61C-20BF08CA8B4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975725" y="236524"/>
            <a:ext cx="2981947" cy="756424"/>
          </a:xfrm>
          <a:noFill/>
        </p:spPr>
        <p:txBody>
          <a:bodyPr anchor="t">
            <a:noAutofit/>
          </a:bodyPr>
          <a:lstStyle>
            <a:lvl1pPr marL="0" indent="0" algn="r">
              <a:spcBef>
                <a:spcPts val="0"/>
              </a:spcBef>
              <a:buNone/>
              <a:defRPr sz="1300" b="0" i="0" spc="50" baseline="0">
                <a:solidFill>
                  <a:schemeClr val="accent1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ru-RU" dirty="0"/>
              <a:t>РАЗДЕЛ 1</a:t>
            </a:r>
            <a:endParaRPr lang="en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F5389F-D091-B948-A2FD-2A22A295C687}"/>
              </a:ext>
            </a:extLst>
          </p:cNvPr>
          <p:cNvSpPr txBox="1"/>
          <p:nvPr userDrawn="1"/>
        </p:nvSpPr>
        <p:spPr>
          <a:xfrm>
            <a:off x="11136313" y="6355326"/>
            <a:ext cx="821359" cy="29238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7305ED0D-605C-6543-841D-BAD4B4459F6B}" type="slidenum">
              <a:rPr lang="en-GB" sz="1300" b="0" i="0" smtClean="0">
                <a:solidFill>
                  <a:schemeClr val="accent1"/>
                </a:solidFill>
                <a:latin typeface="Arial" panose="020B0604020202020204" pitchFamily="34" charset="0"/>
                <a:ea typeface="Favorit Pro" panose="02000006030000020004" pitchFamily="2" charset="0"/>
                <a:cs typeface="Arial" panose="020B0604020202020204" pitchFamily="34" charset="0"/>
              </a:rPr>
              <a:t>‹#›</a:t>
            </a:fld>
            <a:endParaRPr lang="en-RU" sz="1300" b="0" i="0">
              <a:solidFill>
                <a:schemeClr val="accent1"/>
              </a:solidFill>
              <a:latin typeface="Arial" panose="020B0604020202020204" pitchFamily="34" charset="0"/>
              <a:ea typeface="Favorit Pro" panose="02000006030000020004" pitchFamily="2" charset="0"/>
              <a:cs typeface="Arial" panose="020B0604020202020204" pitchFamily="34" charset="0"/>
            </a:endParaRP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7E9C6E7E-67D9-674C-A59F-1AC9E822FF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4434" y="179219"/>
            <a:ext cx="8046052" cy="4153295"/>
          </a:xfrm>
        </p:spPr>
        <p:txBody>
          <a:bodyPr lIns="90000">
            <a:noAutofit/>
          </a:bodyPr>
          <a:lstStyle>
            <a:lvl1pPr marL="0" indent="0">
              <a:spcBef>
                <a:spcPts val="0"/>
              </a:spcBef>
              <a:buNone/>
              <a:defRPr sz="5500" b="0" i="0" spc="70" baseline="0">
                <a:solidFill>
                  <a:schemeClr val="accent1"/>
                </a:solidFill>
                <a:latin typeface="Arial" panose="020B0604020202020204" pitchFamily="34" charset="0"/>
                <a:ea typeface="Favorit Pro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ru-RU" dirty="0"/>
              <a:t>ШМУЦТИТУЛ. НАЗВАНИЕ</a:t>
            </a:r>
            <a:br>
              <a:rPr lang="ru-RU" dirty="0"/>
            </a:br>
            <a:r>
              <a:rPr lang="ru-RU" dirty="0"/>
              <a:t>РАЗДЕЛА</a:t>
            </a:r>
          </a:p>
          <a:p>
            <a:pPr lvl="0"/>
            <a:r>
              <a:rPr lang="ru-RU" dirty="0"/>
              <a:t>В НЕСКОЛЬКО СТРОК</a:t>
            </a:r>
            <a:endParaRPr lang="en-RU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CC67F0A9-8D13-CE41-8228-E5BBAC1CC27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119174" y="4789919"/>
            <a:ext cx="2515010" cy="1339419"/>
          </a:xfrm>
        </p:spPr>
        <p:txBody>
          <a:bodyPr lIns="90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 spc="50" baseline="0">
                <a:solidFill>
                  <a:schemeClr val="accent1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ru-RU" dirty="0"/>
              <a:t>КОММЕНТАРИИ И СОДЕРЖАНИЕ РАЗДЕЛА, ЕСЛИ ЕСТЬ ТАКАЯ НЕОБХОДИМОСТЬ</a:t>
            </a:r>
          </a:p>
          <a:p>
            <a:pPr lvl="0"/>
            <a:endParaRPr lang="en-GB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3A31498-A099-954A-9D1B-5786B303C1F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03051" y="4789919"/>
            <a:ext cx="2515010" cy="1339419"/>
          </a:xfrm>
        </p:spPr>
        <p:txBody>
          <a:bodyPr lIns="90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 spc="50" baseline="0">
                <a:solidFill>
                  <a:schemeClr val="accent1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ru-RU" dirty="0"/>
              <a:t>КОММЕНТАРИИ И СОДЕРЖАНИЕ РАЗДЕЛА, ЕСЛИ ЕСТЬ ТАКАЯ НЕОБХОДИМОСТЬ</a:t>
            </a:r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0918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AB6BF23-6550-2A41-8118-F0968992ABB5}"/>
              </a:ext>
            </a:extLst>
          </p:cNvPr>
          <p:cNvSpPr txBox="1"/>
          <p:nvPr userDrawn="1"/>
        </p:nvSpPr>
        <p:spPr>
          <a:xfrm>
            <a:off x="198576" y="6355326"/>
            <a:ext cx="1800225" cy="29238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GB" sz="1300" b="0" i="0" spc="30" baseline="0">
                <a:solidFill>
                  <a:schemeClr val="tx2"/>
                </a:solidFill>
                <a:latin typeface="Arial" panose="020B0604020202020204" pitchFamily="34" charset="0"/>
                <a:ea typeface="Favorit Pro" panose="02000006030000020004" pitchFamily="2" charset="0"/>
                <a:cs typeface="Arial" panose="020B0604020202020204" pitchFamily="34" charset="0"/>
              </a:rPr>
              <a:t>M</a:t>
            </a:r>
            <a:r>
              <a:rPr lang="en-RU" sz="1300" b="0" i="0" spc="30" baseline="0">
                <a:solidFill>
                  <a:schemeClr val="tx2"/>
                </a:solidFill>
                <a:latin typeface="Arial" panose="020B0604020202020204" pitchFamily="34" charset="0"/>
                <a:ea typeface="Favorit Pro" panose="02000006030000020004" pitchFamily="2" charset="0"/>
                <a:cs typeface="Arial" panose="020B0604020202020204" pitchFamily="34" charset="0"/>
              </a:rPr>
              <a:t>OEX.COM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F5389F-D091-B948-A2FD-2A22A295C687}"/>
              </a:ext>
            </a:extLst>
          </p:cNvPr>
          <p:cNvSpPr txBox="1"/>
          <p:nvPr userDrawn="1"/>
        </p:nvSpPr>
        <p:spPr>
          <a:xfrm>
            <a:off x="11136313" y="6355326"/>
            <a:ext cx="821359" cy="29238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7305ED0D-605C-6543-841D-BAD4B4459F6B}" type="slidenum">
              <a:rPr lang="en-GB" sz="1300" b="0" i="0" smtClean="0">
                <a:solidFill>
                  <a:schemeClr val="tx2"/>
                </a:solidFill>
                <a:latin typeface="Arial" panose="020B0604020202020204" pitchFamily="34" charset="0"/>
                <a:ea typeface="Favorit Pro" panose="02000006030000020004" pitchFamily="2" charset="0"/>
                <a:cs typeface="Arial" panose="020B0604020202020204" pitchFamily="34" charset="0"/>
              </a:rPr>
              <a:t>‹#›</a:t>
            </a:fld>
            <a:endParaRPr lang="en-RU" sz="1300" b="0" i="0">
              <a:solidFill>
                <a:schemeClr val="tx2"/>
              </a:solidFill>
              <a:latin typeface="Arial" panose="020B0604020202020204" pitchFamily="34" charset="0"/>
              <a:ea typeface="Favorit Pro" panose="02000006030000020004" pitchFamily="2" charset="0"/>
              <a:cs typeface="Arial" panose="020B0604020202020204" pitchFamily="34" charset="0"/>
            </a:endParaRP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7E9C6E7E-67D9-674C-A59F-1AC9E822FF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4434" y="179219"/>
            <a:ext cx="8422516" cy="4153295"/>
          </a:xfrm>
        </p:spPr>
        <p:txBody>
          <a:bodyPr lIns="90000">
            <a:noAutofit/>
          </a:bodyPr>
          <a:lstStyle>
            <a:lvl1pPr marL="0" indent="0">
              <a:spcBef>
                <a:spcPts val="0"/>
              </a:spcBef>
              <a:buNone/>
              <a:defRPr sz="5500" b="0" i="0" spc="70" baseline="0">
                <a:solidFill>
                  <a:srgbClr val="FF0000"/>
                </a:solidFill>
                <a:latin typeface="Arial" panose="020B0604020202020204" pitchFamily="34" charset="0"/>
                <a:ea typeface="Favorit Pro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ru-RU" dirty="0"/>
              <a:t>КЛЮЧЕВОЕ ВЫСКАЗЫВАНИЕ КРУПНО НА НЕСКОЛЬКО СТРОК</a:t>
            </a:r>
            <a:endParaRPr lang="en-RU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B30BB06-CDB2-154D-980B-2C0B0CE123B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69313" y="4689475"/>
            <a:ext cx="2515011" cy="1439863"/>
          </a:xfrm>
        </p:spPr>
        <p:txBody>
          <a:bodyPr lIns="9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0" i="0">
                <a:solidFill>
                  <a:schemeClr val="tx1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ru-RU" dirty="0"/>
              <a:t>подтверждающие доводы, разъяснения, дополнительные комментарии</a:t>
            </a:r>
            <a:endParaRPr lang="en-GB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38F6D0CB-2E20-E54D-9C7D-B3D8B581EE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271539" y="4689475"/>
            <a:ext cx="2515011" cy="1439863"/>
          </a:xfrm>
        </p:spPr>
        <p:txBody>
          <a:bodyPr lIns="9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0" i="0">
                <a:solidFill>
                  <a:schemeClr val="tx1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ru-RU" dirty="0"/>
              <a:t>подтверждающие доводы, разъяснения, дополнительные комментарии</a:t>
            </a:r>
            <a:endParaRPr lang="en-GB" dirty="0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5EA5F54B-659D-7744-A1E7-E4BC6FFB6BB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69313" y="4417737"/>
            <a:ext cx="2515010" cy="271738"/>
          </a:xfrm>
        </p:spPr>
        <p:txBody>
          <a:bodyPr lIns="9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0" i="0">
                <a:solidFill>
                  <a:schemeClr val="tx2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en-GB" dirty="0"/>
              <a:t>0</a:t>
            </a:r>
            <a:r>
              <a:rPr lang="ru-RU" dirty="0"/>
              <a:t>2</a:t>
            </a:r>
            <a:endParaRPr lang="en-GB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F15C1A9B-2C97-374E-A3E2-08C7FA85075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271539" y="4417737"/>
            <a:ext cx="2515010" cy="271738"/>
          </a:xfrm>
        </p:spPr>
        <p:txBody>
          <a:bodyPr lIns="9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0" i="0">
                <a:solidFill>
                  <a:schemeClr val="tx2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ru-RU" dirty="0"/>
              <a:t>03</a:t>
            </a:r>
            <a:endParaRPr lang="en-GB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6134854E-5613-4B40-B9C2-A569B256CB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975725" y="236524"/>
            <a:ext cx="2981947" cy="756424"/>
          </a:xfrm>
          <a:noFill/>
        </p:spPr>
        <p:txBody>
          <a:bodyPr anchor="t">
            <a:noAutofit/>
          </a:bodyPr>
          <a:lstStyle>
            <a:lvl1pPr marL="0" indent="0" algn="r">
              <a:spcBef>
                <a:spcPts val="0"/>
              </a:spcBef>
              <a:buNone/>
              <a:defRPr sz="1300" b="0" i="0" spc="50" baseline="0">
                <a:solidFill>
                  <a:schemeClr val="tx2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ru-RU" dirty="0"/>
              <a:t>НАЗВАНИЕ РАЗДЕЛА В НЕСКОЛЬКО СТРОК</a:t>
            </a:r>
            <a:endParaRPr lang="en-RU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C450EA4C-5C7B-D646-967E-565E06CBF4D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87869" y="4689475"/>
            <a:ext cx="2515011" cy="1439863"/>
          </a:xfrm>
        </p:spPr>
        <p:txBody>
          <a:bodyPr lIns="9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0" i="0">
                <a:solidFill>
                  <a:schemeClr val="tx1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ru-RU" dirty="0"/>
              <a:t>подтверждающие доводы, разъяснения, дополнительные комментарии</a:t>
            </a:r>
            <a:endParaRPr lang="en-GB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E4C62883-6B8B-C744-8194-0C5DB9A1E1E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487869" y="4417737"/>
            <a:ext cx="2515010" cy="271738"/>
          </a:xfrm>
        </p:spPr>
        <p:txBody>
          <a:bodyPr lIns="9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0" i="0">
                <a:solidFill>
                  <a:schemeClr val="tx2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en-GB" dirty="0"/>
              <a:t>0</a:t>
            </a:r>
            <a:r>
              <a:rPr lang="ru-RU" dirty="0"/>
              <a:t>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0766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20C848-A601-DB45-80F5-8FDE62735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DB0940-5431-D346-96E9-E06690B1E4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5F0C54-0E8B-0C49-A57F-004A39FA50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418AA-ABD7-4A45-A331-2164A132CA92}" type="datetime1">
              <a:rPr lang="ru-RU" smtClean="0"/>
              <a:t>19.05.2026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82F1DD-D0E4-BB48-8156-E25DE257E3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EFA576-6AE3-6143-A502-594BD3D4EE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83A18-82B1-1744-A524-E461408040B9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81690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4067">
          <p15:clr>
            <a:srgbClr val="F26B43"/>
          </p15:clr>
        </p15:guide>
        <p15:guide id="3" pos="4294">
          <p15:clr>
            <a:srgbClr val="F26B43"/>
          </p15:clr>
        </p15:guide>
        <p15:guide id="4" pos="4520">
          <p15:clr>
            <a:srgbClr val="F26B43"/>
          </p15:clr>
        </p15:guide>
        <p15:guide id="5" pos="4747">
          <p15:clr>
            <a:srgbClr val="F26B43"/>
          </p15:clr>
        </p15:guide>
        <p15:guide id="6" pos="4974">
          <p15:clr>
            <a:srgbClr val="F26B43"/>
          </p15:clr>
        </p15:guide>
        <p15:guide id="7" pos="5201">
          <p15:clr>
            <a:srgbClr val="F26B43"/>
          </p15:clr>
        </p15:guide>
        <p15:guide id="8" pos="5428">
          <p15:clr>
            <a:srgbClr val="F26B43"/>
          </p15:clr>
        </p15:guide>
        <p15:guide id="9" pos="5654">
          <p15:clr>
            <a:srgbClr val="F26B43"/>
          </p15:clr>
        </p15:guide>
        <p15:guide id="10" pos="5881">
          <p15:clr>
            <a:srgbClr val="F26B43"/>
          </p15:clr>
        </p15:guide>
        <p15:guide id="11" pos="6108">
          <p15:clr>
            <a:srgbClr val="F26B43"/>
          </p15:clr>
        </p15:guide>
        <p15:guide id="12" pos="6335">
          <p15:clr>
            <a:srgbClr val="F26B43"/>
          </p15:clr>
        </p15:guide>
        <p15:guide id="13" pos="6562">
          <p15:clr>
            <a:srgbClr val="F26B43"/>
          </p15:clr>
        </p15:guide>
        <p15:guide id="14" pos="6788">
          <p15:clr>
            <a:srgbClr val="F26B43"/>
          </p15:clr>
        </p15:guide>
        <p15:guide id="15" pos="7015">
          <p15:clr>
            <a:srgbClr val="F26B43"/>
          </p15:clr>
        </p15:guide>
        <p15:guide id="16" pos="7242">
          <p15:clr>
            <a:srgbClr val="F26B43"/>
          </p15:clr>
        </p15:guide>
        <p15:guide id="17" pos="7469">
          <p15:clr>
            <a:srgbClr val="F26B43"/>
          </p15:clr>
        </p15:guide>
        <p15:guide id="18" pos="3613">
          <p15:clr>
            <a:srgbClr val="F26B43"/>
          </p15:clr>
        </p15:guide>
        <p15:guide id="19" pos="3386">
          <p15:clr>
            <a:srgbClr val="F26B43"/>
          </p15:clr>
        </p15:guide>
        <p15:guide id="20" pos="3160">
          <p15:clr>
            <a:srgbClr val="F26B43"/>
          </p15:clr>
        </p15:guide>
        <p15:guide id="21" pos="2933">
          <p15:clr>
            <a:srgbClr val="F26B43"/>
          </p15:clr>
        </p15:guide>
        <p15:guide id="22" pos="2706">
          <p15:clr>
            <a:srgbClr val="F26B43"/>
          </p15:clr>
        </p15:guide>
        <p15:guide id="23" pos="2479">
          <p15:clr>
            <a:srgbClr val="F26B43"/>
          </p15:clr>
        </p15:guide>
        <p15:guide id="24" pos="2252">
          <p15:clr>
            <a:srgbClr val="F26B43"/>
          </p15:clr>
        </p15:guide>
        <p15:guide id="25" pos="2026">
          <p15:clr>
            <a:srgbClr val="F26B43"/>
          </p15:clr>
        </p15:guide>
        <p15:guide id="26" pos="1776">
          <p15:clr>
            <a:srgbClr val="F26B43"/>
          </p15:clr>
        </p15:guide>
        <p15:guide id="27" pos="1549">
          <p15:clr>
            <a:srgbClr val="F26B43"/>
          </p15:clr>
        </p15:guide>
        <p15:guide id="28" pos="1323">
          <p15:clr>
            <a:srgbClr val="F26B43"/>
          </p15:clr>
        </p15:guide>
        <p15:guide id="29" pos="1096">
          <p15:clr>
            <a:srgbClr val="F26B43"/>
          </p15:clr>
        </p15:guide>
        <p15:guide id="30" pos="869">
          <p15:clr>
            <a:srgbClr val="F26B43"/>
          </p15:clr>
        </p15:guide>
        <p15:guide id="31" pos="642">
          <p15:clr>
            <a:srgbClr val="F26B43"/>
          </p15:clr>
        </p15:guide>
        <p15:guide id="32" pos="415">
          <p15:clr>
            <a:srgbClr val="F26B43"/>
          </p15:clr>
        </p15:guide>
        <p15:guide id="33" pos="189">
          <p15:clr>
            <a:srgbClr val="F26B43"/>
          </p15:clr>
        </p15:guide>
        <p15:guide id="34" orient="horz" pos="2047">
          <p15:clr>
            <a:srgbClr val="F26B43"/>
          </p15:clr>
        </p15:guide>
        <p15:guide id="35" orient="horz" pos="1820">
          <p15:clr>
            <a:srgbClr val="F26B43"/>
          </p15:clr>
        </p15:guide>
        <p15:guide id="36" orient="horz" pos="1593">
          <p15:clr>
            <a:srgbClr val="F26B43"/>
          </p15:clr>
        </p15:guide>
        <p15:guide id="37" orient="horz" pos="1366">
          <p15:clr>
            <a:srgbClr val="F26B43"/>
          </p15:clr>
        </p15:guide>
        <p15:guide id="38" orient="horz" pos="1139">
          <p15:clr>
            <a:srgbClr val="F26B43"/>
          </p15:clr>
        </p15:guide>
        <p15:guide id="39" orient="horz" pos="913">
          <p15:clr>
            <a:srgbClr val="F26B43"/>
          </p15:clr>
        </p15:guide>
        <p15:guide id="40" orient="horz" pos="686">
          <p15:clr>
            <a:srgbClr val="F26B43"/>
          </p15:clr>
        </p15:guide>
        <p15:guide id="41" orient="horz" pos="459">
          <p15:clr>
            <a:srgbClr val="F26B43"/>
          </p15:clr>
        </p15:guide>
        <p15:guide id="42" orient="horz" pos="187">
          <p15:clr>
            <a:srgbClr val="F26B43"/>
          </p15:clr>
        </p15:guide>
        <p15:guide id="44" orient="horz" pos="2273">
          <p15:clr>
            <a:srgbClr val="F26B43"/>
          </p15:clr>
        </p15:guide>
        <p15:guide id="45" orient="horz" pos="2500">
          <p15:clr>
            <a:srgbClr val="F26B43"/>
          </p15:clr>
        </p15:guide>
        <p15:guide id="46" orient="horz" pos="2727">
          <p15:clr>
            <a:srgbClr val="F26B43"/>
          </p15:clr>
        </p15:guide>
        <p15:guide id="47" orient="horz" pos="2954">
          <p15:clr>
            <a:srgbClr val="F26B43"/>
          </p15:clr>
        </p15:guide>
        <p15:guide id="48" orient="horz" pos="3181">
          <p15:clr>
            <a:srgbClr val="F26B43"/>
          </p15:clr>
        </p15:guide>
        <p15:guide id="49" orient="horz" pos="3407">
          <p15:clr>
            <a:srgbClr val="F26B43"/>
          </p15:clr>
        </p15:guide>
        <p15:guide id="50" orient="horz" pos="3634">
          <p15:clr>
            <a:srgbClr val="F26B43"/>
          </p15:clr>
        </p15:guide>
        <p15:guide id="51" orient="horz" pos="3861">
          <p15:clr>
            <a:srgbClr val="F26B43"/>
          </p15:clr>
        </p15:guide>
        <p15:guide id="52" orient="horz" pos="413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sd.ru/ru/documents/spetsifikatsii-funktsionalnyh-elektronnyh-dokumentov-sed-nrd/" TargetMode="External"/><Relationship Id="rId2" Type="http://schemas.openxmlformats.org/officeDocument/2006/relationships/hyperlink" Target="https://www.nsd.ru/documents/?category=4xytkcvtrmwwq56kfpt5vfm24f" TargetMode="Externa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">
            <a:extLst>
              <a:ext uri="{FF2B5EF4-FFF2-40B4-BE49-F238E27FC236}">
                <a16:creationId xmlns:a16="http://schemas.microsoft.com/office/drawing/2014/main" id="{72175F82-FBA4-003F-45DE-E0DC69363073}"/>
              </a:ext>
            </a:extLst>
          </p:cNvPr>
          <p:cNvSpPr txBox="1"/>
          <p:nvPr/>
        </p:nvSpPr>
        <p:spPr>
          <a:xfrm>
            <a:off x="4208004" y="2294821"/>
            <a:ext cx="2126414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>
                <a:solidFill>
                  <a:srgbClr val="333F48"/>
                </a:solidFill>
              </a:rPr>
              <a:t>20.10.2025, 98 релиз:</a:t>
            </a:r>
            <a:endParaRPr lang="ru-RU" sz="1100" b="1" dirty="0" smtClean="0">
              <a:solidFill>
                <a:srgbClr val="333F48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rgbClr val="333F48"/>
                </a:solidFill>
              </a:rPr>
              <a:t>IS41K</a:t>
            </a:r>
            <a:endParaRPr lang="ru-RU" sz="1100" dirty="0" smtClean="0">
              <a:solidFill>
                <a:srgbClr val="333F48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rgbClr val="333F48"/>
                </a:solidFill>
              </a:rPr>
              <a:t>IS408</a:t>
            </a:r>
            <a:endParaRPr lang="ru-RU" sz="1100" dirty="0" smtClean="0">
              <a:solidFill>
                <a:srgbClr val="333F48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rgbClr val="333F48"/>
                </a:solidFill>
              </a:rPr>
              <a:t>MS030</a:t>
            </a:r>
            <a:endParaRPr lang="ru-RU" sz="1100" dirty="0" smtClean="0">
              <a:solidFill>
                <a:srgbClr val="333F48"/>
              </a:solidFill>
            </a:endParaRPr>
          </a:p>
          <a:p>
            <a:endParaRPr lang="ru-RU" sz="1100" b="1" dirty="0" smtClean="0">
              <a:solidFill>
                <a:srgbClr val="333F48"/>
              </a:solidFill>
            </a:endParaRPr>
          </a:p>
          <a:p>
            <a:r>
              <a:rPr lang="ru-RU" sz="1100" b="1" dirty="0" smtClean="0">
                <a:solidFill>
                  <a:srgbClr val="333F48"/>
                </a:solidFill>
              </a:rPr>
              <a:t>24.11.2025</a:t>
            </a:r>
            <a:r>
              <a:rPr lang="ru-RU" sz="1100" b="1" dirty="0">
                <a:solidFill>
                  <a:srgbClr val="333F48"/>
                </a:solidFill>
              </a:rPr>
              <a:t>, 99 релиз</a:t>
            </a:r>
            <a:r>
              <a:rPr lang="ru-RU" sz="1100" dirty="0">
                <a:solidFill>
                  <a:srgbClr val="333F48"/>
                </a:solidFill>
              </a:rPr>
              <a:t>:</a:t>
            </a:r>
            <a:endParaRPr lang="ru-RU" sz="1100" dirty="0" smtClean="0">
              <a:solidFill>
                <a:srgbClr val="333F48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rgbClr val="333F48"/>
                </a:solidFill>
              </a:rPr>
              <a:t>IS414</a:t>
            </a:r>
            <a:endParaRPr lang="ru-RU" sz="1100" dirty="0" smtClean="0">
              <a:solidFill>
                <a:srgbClr val="333F48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rgbClr val="333F48"/>
                </a:solidFill>
              </a:rPr>
              <a:t>IS415</a:t>
            </a:r>
            <a:endParaRPr lang="ru-RU" sz="1100" dirty="0" smtClean="0">
              <a:solidFill>
                <a:srgbClr val="333F48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rgbClr val="333F48"/>
                </a:solidFill>
              </a:rPr>
              <a:t>IS416</a:t>
            </a:r>
            <a:endParaRPr lang="ru-RU" sz="1100" dirty="0">
              <a:solidFill>
                <a:srgbClr val="333F48"/>
              </a:solidFill>
            </a:endParaRPr>
          </a:p>
          <a:p>
            <a:endParaRPr lang="ru-RU" sz="1100" b="1" dirty="0" smtClean="0">
              <a:solidFill>
                <a:srgbClr val="333F48"/>
              </a:solidFill>
            </a:endParaRPr>
          </a:p>
          <a:p>
            <a:r>
              <a:rPr lang="ru-RU" sz="1100" b="1" dirty="0" smtClean="0">
                <a:solidFill>
                  <a:srgbClr val="333F48"/>
                </a:solidFill>
              </a:rPr>
              <a:t>15.12.2025</a:t>
            </a:r>
            <a:r>
              <a:rPr lang="ru-RU" sz="1100" b="1" dirty="0">
                <a:solidFill>
                  <a:srgbClr val="333F48"/>
                </a:solidFill>
              </a:rPr>
              <a:t>, 100 релиз</a:t>
            </a:r>
            <a:r>
              <a:rPr lang="ru-RU" sz="1100" dirty="0">
                <a:solidFill>
                  <a:srgbClr val="333F48"/>
                </a:solidFill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rgbClr val="333F48"/>
                </a:solidFill>
              </a:rPr>
              <a:t>AS001</a:t>
            </a:r>
            <a:endParaRPr lang="ru-RU" sz="1100" dirty="0" smtClean="0">
              <a:solidFill>
                <a:srgbClr val="333F48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rgbClr val="333F48"/>
                </a:solidFill>
              </a:rPr>
              <a:t>MS102</a:t>
            </a:r>
            <a:endParaRPr lang="ru-RU" sz="1100" dirty="0" smtClean="0">
              <a:solidFill>
                <a:srgbClr val="333F48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rgbClr val="333F48"/>
                </a:solidFill>
              </a:rPr>
              <a:t>IS402 </a:t>
            </a:r>
            <a:endParaRPr lang="ru-RU" sz="1100" dirty="0">
              <a:solidFill>
                <a:srgbClr val="333F48"/>
              </a:solidFill>
              <a:latin typeface="Arial" panose="020B0604020202020204" pitchFamily="34" charset="0"/>
              <a:ea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60" name="TextBox 7">
            <a:extLst>
              <a:ext uri="{FF2B5EF4-FFF2-40B4-BE49-F238E27FC236}">
                <a16:creationId xmlns:a16="http://schemas.microsoft.com/office/drawing/2014/main" id="{52840BFA-4E2C-E9A5-6AD2-83F0074C013F}"/>
              </a:ext>
            </a:extLst>
          </p:cNvPr>
          <p:cNvSpPr txBox="1"/>
          <p:nvPr/>
        </p:nvSpPr>
        <p:spPr>
          <a:xfrm>
            <a:off x="6151876" y="2276890"/>
            <a:ext cx="2126414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 smtClean="0">
                <a:solidFill>
                  <a:srgbClr val="333F48"/>
                </a:solidFill>
              </a:rPr>
              <a:t>23.03.2026, 103 релиз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100" dirty="0" smtClean="0">
                <a:solidFill>
                  <a:srgbClr val="333F48"/>
                </a:solidFill>
              </a:rPr>
              <a:t>GS097</a:t>
            </a:r>
            <a:endParaRPr lang="ru-RU" sz="1100" dirty="0" smtClean="0">
              <a:solidFill>
                <a:srgbClr val="333F48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100" dirty="0" smtClean="0">
                <a:solidFill>
                  <a:srgbClr val="333F48"/>
                </a:solidFill>
              </a:rPr>
              <a:t>GS360</a:t>
            </a:r>
            <a:endParaRPr lang="ru-RU" sz="1100" dirty="0" smtClean="0">
              <a:solidFill>
                <a:srgbClr val="333F48"/>
              </a:solidFill>
            </a:endParaRPr>
          </a:p>
          <a:p>
            <a:endParaRPr lang="ru-RU" sz="1100" dirty="0" smtClean="0">
              <a:solidFill>
                <a:srgbClr val="333F48"/>
              </a:solidFill>
            </a:endParaRPr>
          </a:p>
          <a:p>
            <a:r>
              <a:rPr lang="ru-RU" sz="1100" b="1" dirty="0" smtClean="0">
                <a:solidFill>
                  <a:srgbClr val="333F48"/>
                </a:solidFill>
              </a:rPr>
              <a:t>18.05.2026, 105 релиз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100" dirty="0" smtClean="0">
                <a:solidFill>
                  <a:srgbClr val="333F48"/>
                </a:solidFill>
              </a:rPr>
              <a:t>IS412</a:t>
            </a:r>
            <a:endParaRPr lang="ru-RU" sz="1100" dirty="0" smtClean="0">
              <a:solidFill>
                <a:srgbClr val="333F48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100" dirty="0" smtClean="0">
                <a:solidFill>
                  <a:srgbClr val="333F48"/>
                </a:solidFill>
              </a:rPr>
              <a:t>IS41V</a:t>
            </a:r>
            <a:endParaRPr lang="ru-RU" sz="1100" dirty="0" smtClean="0">
              <a:solidFill>
                <a:srgbClr val="333F48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100" dirty="0" smtClean="0">
                <a:solidFill>
                  <a:srgbClr val="333F48"/>
                </a:solidFill>
              </a:rPr>
              <a:t>IS431</a:t>
            </a:r>
            <a:r>
              <a:rPr lang="nl-NL" sz="1100" dirty="0">
                <a:solidFill>
                  <a:srgbClr val="333F48"/>
                </a:solidFill>
              </a:rPr>
              <a:t>, IS432, </a:t>
            </a:r>
            <a:r>
              <a:rPr lang="nl-NL" sz="1100" dirty="0" smtClean="0">
                <a:solidFill>
                  <a:srgbClr val="333F48"/>
                </a:solidFill>
              </a:rPr>
              <a:t>IS433</a:t>
            </a:r>
            <a:endParaRPr lang="ru-RU" sz="1100" dirty="0" smtClean="0">
              <a:solidFill>
                <a:srgbClr val="333F48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100" dirty="0" smtClean="0">
                <a:solidFill>
                  <a:srgbClr val="333F48"/>
                </a:solidFill>
              </a:rPr>
              <a:t>IS440</a:t>
            </a:r>
            <a:endParaRPr lang="ru-RU" sz="1100" dirty="0" smtClean="0">
              <a:solidFill>
                <a:srgbClr val="333F48"/>
              </a:solidFill>
            </a:endParaRPr>
          </a:p>
          <a:p>
            <a:endParaRPr lang="ru-RU" sz="1100" dirty="0" smtClean="0">
              <a:solidFill>
                <a:srgbClr val="333F48"/>
              </a:solidFill>
            </a:endParaRPr>
          </a:p>
          <a:p>
            <a:r>
              <a:rPr lang="ru-RU" sz="1100" b="1" dirty="0" smtClean="0">
                <a:solidFill>
                  <a:srgbClr val="333F48"/>
                </a:solidFill>
              </a:rPr>
              <a:t>22.06.2026, 106/107 релиз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100" dirty="0" smtClean="0">
                <a:solidFill>
                  <a:srgbClr val="333F48"/>
                </a:solidFill>
              </a:rPr>
              <a:t>IS420</a:t>
            </a:r>
            <a:r>
              <a:rPr lang="ru-RU" sz="1100" dirty="0" smtClean="0">
                <a:solidFill>
                  <a:srgbClr val="333F48"/>
                </a:solidFill>
              </a:rPr>
              <a:t> </a:t>
            </a:r>
            <a:r>
              <a:rPr lang="ru-RU" sz="1100" dirty="0">
                <a:solidFill>
                  <a:srgbClr val="333F48"/>
                </a:solidFill>
              </a:rPr>
              <a:t>с </a:t>
            </a:r>
            <a:r>
              <a:rPr lang="ru-RU" sz="1100" dirty="0" smtClean="0">
                <a:solidFill>
                  <a:srgbClr val="333F48"/>
                </a:solidFill>
              </a:rPr>
              <a:t>приложениями</a:t>
            </a:r>
            <a:endParaRPr lang="ru-RU" sz="1100" dirty="0">
              <a:solidFill>
                <a:srgbClr val="333F48"/>
              </a:solidFill>
            </a:endParaRPr>
          </a:p>
        </p:txBody>
      </p:sp>
      <p:sp>
        <p:nvSpPr>
          <p:cNvPr id="62" name="TextBox 9">
            <a:extLst>
              <a:ext uri="{FF2B5EF4-FFF2-40B4-BE49-F238E27FC236}">
                <a16:creationId xmlns:a16="http://schemas.microsoft.com/office/drawing/2014/main" id="{9A31DC25-6555-027F-C6CD-F7C45DAD71A6}"/>
              </a:ext>
            </a:extLst>
          </p:cNvPr>
          <p:cNvSpPr txBox="1"/>
          <p:nvPr/>
        </p:nvSpPr>
        <p:spPr>
          <a:xfrm>
            <a:off x="8237922" y="2291036"/>
            <a:ext cx="2126414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 smtClean="0">
                <a:solidFill>
                  <a:srgbClr val="333F48"/>
                </a:solidFill>
              </a:rPr>
              <a:t>17.08.2026, 108 релиз**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rgbClr val="333F48"/>
                </a:solidFill>
              </a:rPr>
              <a:t>AS090</a:t>
            </a:r>
            <a:r>
              <a:rPr lang="ru-RU" sz="1100" dirty="0">
                <a:solidFill>
                  <a:srgbClr val="333F48"/>
                </a:solidFill>
              </a:rPr>
              <a:t> с </a:t>
            </a:r>
            <a:r>
              <a:rPr lang="ru-RU" sz="1100" dirty="0" smtClean="0">
                <a:solidFill>
                  <a:srgbClr val="333F48"/>
                </a:solidFill>
              </a:rPr>
              <a:t>приложениями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rgbClr val="333F48"/>
                </a:solidFill>
              </a:rPr>
              <a:t>AS093</a:t>
            </a:r>
            <a:r>
              <a:rPr lang="ru-RU" sz="1100" dirty="0" smtClean="0">
                <a:solidFill>
                  <a:srgbClr val="333F48"/>
                </a:solidFill>
              </a:rPr>
              <a:t> </a:t>
            </a:r>
            <a:r>
              <a:rPr lang="ru-RU" sz="1100" dirty="0">
                <a:solidFill>
                  <a:srgbClr val="333F48"/>
                </a:solidFill>
              </a:rPr>
              <a:t>с приложениями</a:t>
            </a:r>
          </a:p>
          <a:p>
            <a:endParaRPr lang="ru-RU" sz="1100" dirty="0" smtClean="0">
              <a:solidFill>
                <a:srgbClr val="333F48"/>
              </a:solidFill>
            </a:endParaRPr>
          </a:p>
          <a:p>
            <a:r>
              <a:rPr lang="ru-RU" sz="1100" b="1" dirty="0">
                <a:solidFill>
                  <a:srgbClr val="333F48"/>
                </a:solidFill>
              </a:rPr>
              <a:t>14.09.2026, </a:t>
            </a:r>
            <a:r>
              <a:rPr lang="ru-RU" sz="1100" b="1" dirty="0" smtClean="0">
                <a:solidFill>
                  <a:srgbClr val="333F48"/>
                </a:solidFill>
              </a:rPr>
              <a:t>109 релиз**</a:t>
            </a:r>
            <a:endParaRPr lang="ru-RU" sz="1100" b="1" dirty="0">
              <a:solidFill>
                <a:srgbClr val="333F48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rgbClr val="333F48"/>
                </a:solidFill>
              </a:rPr>
              <a:t>GS117 </a:t>
            </a:r>
            <a:endParaRPr lang="ru-RU" sz="1100" dirty="0" smtClean="0">
              <a:solidFill>
                <a:srgbClr val="333F48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rgbClr val="333F48"/>
                </a:solidFill>
              </a:rPr>
              <a:t>MS840 </a:t>
            </a:r>
            <a:endParaRPr lang="ru-RU" sz="1100" dirty="0" smtClean="0">
              <a:solidFill>
                <a:srgbClr val="333F48"/>
              </a:solidFill>
            </a:endParaRPr>
          </a:p>
          <a:p>
            <a:endParaRPr lang="ru-RU" sz="1100" dirty="0" smtClean="0">
              <a:solidFill>
                <a:srgbClr val="333F48"/>
              </a:solidFill>
            </a:endParaRPr>
          </a:p>
          <a:p>
            <a:r>
              <a:rPr lang="ru-RU" sz="1100" b="1" dirty="0" smtClean="0">
                <a:solidFill>
                  <a:srgbClr val="333F48"/>
                </a:solidFill>
              </a:rPr>
              <a:t>12.10.2026</a:t>
            </a:r>
            <a:r>
              <a:rPr lang="ru-RU" sz="1100" b="1" dirty="0">
                <a:solidFill>
                  <a:srgbClr val="333F48"/>
                </a:solidFill>
              </a:rPr>
              <a:t>, </a:t>
            </a:r>
            <a:r>
              <a:rPr lang="ru-RU" sz="1100" b="1" dirty="0" smtClean="0">
                <a:solidFill>
                  <a:srgbClr val="333F48"/>
                </a:solidFill>
              </a:rPr>
              <a:t>110 релиз**</a:t>
            </a:r>
            <a:endParaRPr lang="ru-RU" sz="1100" b="1" dirty="0">
              <a:solidFill>
                <a:srgbClr val="333F48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rgbClr val="333F48"/>
                </a:solidFill>
              </a:rPr>
              <a:t>MS082 </a:t>
            </a:r>
            <a:endParaRPr lang="ru-RU" sz="1100" dirty="0">
              <a:solidFill>
                <a:srgbClr val="333F48"/>
              </a:solidFill>
              <a:latin typeface="Arial" panose="020B0604020202020204" pitchFamily="34" charset="0"/>
              <a:ea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64" name="TextBox 11">
            <a:extLst>
              <a:ext uri="{FF2B5EF4-FFF2-40B4-BE49-F238E27FC236}">
                <a16:creationId xmlns:a16="http://schemas.microsoft.com/office/drawing/2014/main" id="{97A7B8BA-2E14-1EA5-32B5-D39B3C14375C}"/>
              </a:ext>
            </a:extLst>
          </p:cNvPr>
          <p:cNvSpPr txBox="1"/>
          <p:nvPr/>
        </p:nvSpPr>
        <p:spPr>
          <a:xfrm>
            <a:off x="9981030" y="2291036"/>
            <a:ext cx="212641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/>
              <a:t>Поэтапное окончание </a:t>
            </a:r>
            <a:r>
              <a:rPr lang="ru-RU" sz="1100" dirty="0" err="1"/>
              <a:t>parallel</a:t>
            </a:r>
            <a:r>
              <a:rPr lang="ru-RU" sz="1100" dirty="0"/>
              <a:t> </a:t>
            </a:r>
            <a:r>
              <a:rPr lang="ru-RU" sz="1100" dirty="0" err="1" smtClean="0"/>
              <a:t>run</a:t>
            </a:r>
            <a:r>
              <a:rPr lang="ru-RU" sz="1100" dirty="0" smtClean="0"/>
              <a:t>, начиная с ранних этапов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/>
              <a:t>О</a:t>
            </a:r>
            <a:r>
              <a:rPr lang="ru-RU" sz="1100" dirty="0" smtClean="0"/>
              <a:t>тказ </a:t>
            </a:r>
            <a:r>
              <a:rPr lang="ru-RU" sz="1100" dirty="0"/>
              <a:t>от отправки отчетов в формате </a:t>
            </a:r>
            <a:r>
              <a:rPr lang="ru-RU" sz="1100" dirty="0" smtClean="0"/>
              <a:t>DBF </a:t>
            </a:r>
            <a:endParaRPr lang="ru-RU" sz="11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66" name="Заголовок 1">
            <a:extLst>
              <a:ext uri="{FF2B5EF4-FFF2-40B4-BE49-F238E27FC236}">
                <a16:creationId xmlns:a16="http://schemas.microsoft.com/office/drawing/2014/main" id="{AFD31A24-503D-A40C-B7B0-F1A426B513C7}"/>
              </a:ext>
            </a:extLst>
          </p:cNvPr>
          <p:cNvSpPr>
            <a:spLocks noGrp="1"/>
          </p:cNvSpPr>
          <p:nvPr/>
        </p:nvSpPr>
        <p:spPr>
          <a:xfrm>
            <a:off x="253844" y="275106"/>
            <a:ext cx="10515600" cy="5282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Перевод депозитарных отчетов в </a:t>
            </a:r>
            <a:r>
              <a:rPr lang="en-US" dirty="0"/>
              <a:t>XML</a:t>
            </a:r>
            <a:endParaRPr lang="ru-RU" dirty="0"/>
          </a:p>
        </p:txBody>
      </p:sp>
      <p:sp>
        <p:nvSpPr>
          <p:cNvPr id="67" name="Текст 15">
            <a:extLst>
              <a:ext uri="{FF2B5EF4-FFF2-40B4-BE49-F238E27FC236}">
                <a16:creationId xmlns:a16="http://schemas.microsoft.com/office/drawing/2014/main" id="{7E6111B1-CB46-D41E-BB80-E5E31452FF9A}"/>
              </a:ext>
            </a:extLst>
          </p:cNvPr>
          <p:cNvSpPr>
            <a:spLocks noGrp="1"/>
          </p:cNvSpPr>
          <p:nvPr/>
        </p:nvSpPr>
        <p:spPr>
          <a:xfrm>
            <a:off x="251886" y="730162"/>
            <a:ext cx="10515600" cy="36869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000" b="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2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Дорожная карта* </a:t>
            </a:r>
            <a:endParaRPr lang="ru-RU" dirty="0"/>
          </a:p>
        </p:txBody>
      </p:sp>
      <p:sp>
        <p:nvSpPr>
          <p:cNvPr id="68" name="Прямоугольник 67"/>
          <p:cNvSpPr/>
          <p:nvPr/>
        </p:nvSpPr>
        <p:spPr>
          <a:xfrm>
            <a:off x="4922397" y="1406418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000"/>
              </a:spcAft>
            </a:pP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Inter" panose="02000503000000020004" pitchFamily="2" charset="0"/>
                <a:cs typeface="Arial" panose="020B0604020202020204" pitchFamily="34" charset="0"/>
              </a:rPr>
              <a:t>2025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6686733" y="1398171"/>
            <a:ext cx="1056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000"/>
              </a:spcAft>
            </a:pP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Inter" panose="02000503000000020004" pitchFamily="2" charset="0"/>
                <a:cs typeface="Arial" panose="020B0604020202020204" pitchFamily="34" charset="0"/>
              </a:rPr>
              <a:t>1H 2026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8583003" y="1412317"/>
            <a:ext cx="1056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000"/>
              </a:spcAft>
            </a:pP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Inter" panose="02000503000000020004" pitchFamily="2" charset="0"/>
                <a:cs typeface="Arial" panose="020B0604020202020204" pitchFamily="34" charset="0"/>
              </a:rPr>
              <a:t>2H 2026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10515887" y="1412317"/>
            <a:ext cx="1056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000"/>
              </a:spcAft>
            </a:pP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Inter" panose="02000503000000020004" pitchFamily="2" charset="0"/>
                <a:cs typeface="Arial" panose="020B0604020202020204" pitchFamily="34" charset="0"/>
              </a:rPr>
              <a:t>1H 2027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Inter" panose="02000503000000020004" pitchFamily="2" charset="0"/>
              <a:cs typeface="Arial" panose="020B0604020202020204" pitchFamily="34" charset="0"/>
            </a:endParaRPr>
          </a:p>
        </p:txBody>
      </p:sp>
      <p:cxnSp>
        <p:nvCxnSpPr>
          <p:cNvPr id="72" name="Straight Connector 100">
            <a:extLst>
              <a:ext uri="{FF2B5EF4-FFF2-40B4-BE49-F238E27FC236}">
                <a16:creationId xmlns:a16="http://schemas.microsoft.com/office/drawing/2014/main" id="{53A012FE-CADD-6940-813B-71A855FE4499}"/>
              </a:ext>
            </a:extLst>
          </p:cNvPr>
          <p:cNvCxnSpPr>
            <a:cxnSpLocks/>
          </p:cNvCxnSpPr>
          <p:nvPr/>
        </p:nvCxnSpPr>
        <p:spPr>
          <a:xfrm>
            <a:off x="-13061" y="1946293"/>
            <a:ext cx="12205061" cy="17930"/>
          </a:xfrm>
          <a:prstGeom prst="line">
            <a:avLst/>
          </a:prstGeom>
          <a:ln w="25400">
            <a:solidFill>
              <a:srgbClr val="FF94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Прямоугольник 72"/>
          <p:cNvSpPr/>
          <p:nvPr/>
        </p:nvSpPr>
        <p:spPr>
          <a:xfrm>
            <a:off x="7109814" y="1841023"/>
            <a:ext cx="210539" cy="210539"/>
          </a:xfrm>
          <a:prstGeom prst="rect">
            <a:avLst/>
          </a:prstGeom>
          <a:solidFill>
            <a:srgbClr val="FF0508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9195860" y="1841023"/>
            <a:ext cx="210539" cy="210539"/>
          </a:xfrm>
          <a:prstGeom prst="rect">
            <a:avLst/>
          </a:prstGeom>
          <a:solidFill>
            <a:srgbClr val="FF0508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10938968" y="1884564"/>
            <a:ext cx="210539" cy="210539"/>
          </a:xfrm>
          <a:prstGeom prst="rect">
            <a:avLst/>
          </a:prstGeom>
          <a:solidFill>
            <a:srgbClr val="FF0508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5165942" y="1858072"/>
            <a:ext cx="210539" cy="210539"/>
          </a:xfrm>
          <a:prstGeom prst="rect">
            <a:avLst/>
          </a:prstGeom>
          <a:solidFill>
            <a:srgbClr val="FF0508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51886" y="6261063"/>
            <a:ext cx="50619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 </a:t>
            </a:r>
            <a:r>
              <a:rPr lang="en-US" sz="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https://www.nsd.ru/services/depozitariy/formaty-elektronnogo-vzaimodeystviya/perevod-otchetov-dbf-xml</a:t>
            </a:r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endParaRPr kumimoji="0" lang="ru-RU" sz="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**Сроки перевода отчетов в XML</a:t>
            </a:r>
            <a:r>
              <a:rPr kumimoji="0" lang="ru-RU" sz="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и 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наполнение этапов могут быть уточнены</a:t>
            </a:r>
          </a:p>
        </p:txBody>
      </p:sp>
      <p:sp>
        <p:nvSpPr>
          <p:cNvPr id="80" name="Скругленный прямоугольник 79">
            <a:extLst>
              <a:ext uri="{FF2B5EF4-FFF2-40B4-BE49-F238E27FC236}">
                <a16:creationId xmlns:a16="http://schemas.microsoft.com/office/drawing/2014/main" id="{EEEC9E2D-539C-DDD0-41B4-0164C874469D}"/>
              </a:ext>
            </a:extLst>
          </p:cNvPr>
          <p:cNvSpPr/>
          <p:nvPr/>
        </p:nvSpPr>
        <p:spPr>
          <a:xfrm>
            <a:off x="6245833" y="5015103"/>
            <a:ext cx="5731040" cy="1707625"/>
          </a:xfrm>
          <a:prstGeom prst="roundRect">
            <a:avLst>
              <a:gd name="adj" fmla="val 1064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180000" rtlCol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ru-RU" sz="1200" b="1" dirty="0" smtClean="0">
                <a:solidFill>
                  <a:schemeClr val="tx1"/>
                </a:solidFill>
                <a:latin typeface="Arial" panose="020B0604020202020204" pitchFamily="34" charset="0"/>
                <a:ea typeface="Inter" panose="02000503000000020004" pitchFamily="2" charset="0"/>
                <a:cs typeface="Arial" panose="020B0604020202020204" pitchFamily="34" charset="0"/>
              </a:rPr>
              <a:t>Порядок внедрения нового формата</a:t>
            </a: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100" dirty="0" err="1">
                <a:solidFill>
                  <a:schemeClr val="tx1"/>
                </a:solidFill>
                <a:latin typeface="Arial" panose="020B0604020202020204" pitchFamily="34" charset="0"/>
                <a:ea typeface="Inter" panose="02000503000000020004" pitchFamily="2" charset="0"/>
                <a:cs typeface="Arial" panose="020B0604020202020204" pitchFamily="34" charset="0"/>
              </a:rPr>
              <a:t>Драфт</a:t>
            </a:r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ea typeface="Inter" panose="02000503000000020004" pitchFamily="2" charset="0"/>
                <a:cs typeface="Arial" panose="020B0604020202020204" pitchFamily="34" charset="0"/>
              </a:rPr>
              <a:t> спецификаций </a:t>
            </a:r>
            <a:r>
              <a:rPr lang="ru-RU" sz="1100" dirty="0" smtClean="0">
                <a:solidFill>
                  <a:schemeClr val="tx1"/>
                </a:solidFill>
                <a:latin typeface="Arial" panose="020B0604020202020204" pitchFamily="34" charset="0"/>
                <a:ea typeface="Inter" panose="02000503000000020004" pitchFamily="2" charset="0"/>
                <a:cs typeface="Arial" panose="020B0604020202020204" pitchFamily="34" charset="0"/>
              </a:rPr>
              <a:t>публикуется </a:t>
            </a:r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ea typeface="Inter" panose="02000503000000020004" pitchFamily="2" charset="0"/>
                <a:cs typeface="Arial" panose="020B0604020202020204" pitchFamily="34" charset="0"/>
              </a:rPr>
              <a:t>в разделе </a:t>
            </a:r>
            <a:r>
              <a:rPr lang="ru-RU" sz="1100" dirty="0">
                <a:solidFill>
                  <a:schemeClr val="tx2"/>
                </a:solidFill>
                <a:latin typeface="Arial" panose="020B0604020202020204" pitchFamily="34" charset="0"/>
                <a:ea typeface="Inter" panose="02000503000000020004" pitchFamily="2" charset="0"/>
                <a:cs typeface="Arial" panose="020B0604020202020204" pitchFamily="34" charset="0"/>
                <a:hlinkClick r:id="rId2"/>
              </a:rPr>
              <a:t>Релизы</a:t>
            </a:r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ea typeface="Inter" panose="02000503000000020004" pitchFamily="2" charset="0"/>
                <a:cs typeface="Arial" panose="020B0604020202020204" pitchFamily="34" charset="0"/>
              </a:rPr>
              <a:t> за 1–2 месяца до поставки этапа в </a:t>
            </a:r>
            <a:r>
              <a:rPr lang="ru-RU" sz="1100" dirty="0" smtClean="0">
                <a:solidFill>
                  <a:schemeClr val="tx1"/>
                </a:solidFill>
                <a:latin typeface="Arial" panose="020B0604020202020204" pitchFamily="34" charset="0"/>
                <a:ea typeface="Inter" panose="02000503000000020004" pitchFamily="2" charset="0"/>
                <a:cs typeface="Arial" panose="020B0604020202020204" pitchFamily="34" charset="0"/>
              </a:rPr>
              <a:t>релиз</a:t>
            </a: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tx1"/>
                </a:solidFill>
                <a:latin typeface="Arial" panose="020B0604020202020204" pitchFamily="34" charset="0"/>
                <a:ea typeface="Inter" panose="02000503000000020004" pitchFamily="2" charset="0"/>
                <a:cs typeface="Arial" panose="020B0604020202020204" pitchFamily="34" charset="0"/>
              </a:rPr>
              <a:t>Финальная </a:t>
            </a:r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ea typeface="Inter" panose="02000503000000020004" pitchFamily="2" charset="0"/>
                <a:cs typeface="Arial" panose="020B0604020202020204" pitchFamily="34" charset="0"/>
              </a:rPr>
              <a:t>версия </a:t>
            </a:r>
            <a:r>
              <a:rPr lang="ru-RU" sz="1100" dirty="0" smtClean="0">
                <a:solidFill>
                  <a:schemeClr val="tx1"/>
                </a:solidFill>
                <a:latin typeface="Arial" panose="020B0604020202020204" pitchFamily="34" charset="0"/>
                <a:ea typeface="Inter" panose="02000503000000020004" pitchFamily="2" charset="0"/>
                <a:cs typeface="Arial" panose="020B0604020202020204" pitchFamily="34" charset="0"/>
              </a:rPr>
              <a:t>спецификаций —</a:t>
            </a:r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ea typeface="Inter" panose="02000503000000020004" pitchFamily="2" charset="0"/>
                <a:cs typeface="Arial" panose="020B0604020202020204" pitchFamily="34" charset="0"/>
              </a:rPr>
              <a:t> в разделе Документы ЭДО в </a:t>
            </a:r>
            <a:r>
              <a:rPr lang="ru-RU" sz="1100" dirty="0">
                <a:solidFill>
                  <a:schemeClr val="accent1"/>
                </a:solidFill>
                <a:latin typeface="Arial" panose="020B0604020202020204" pitchFamily="34" charset="0"/>
                <a:ea typeface="Inter" panose="02000503000000020004" pitchFamily="2" charset="0"/>
                <a:cs typeface="Arial" panose="020B0604020202020204" pitchFamily="34" charset="0"/>
                <a:hlinkClick r:id="rId3"/>
              </a:rPr>
              <a:t>Спецификациях функциональных электронных документов СЭД НРД </a:t>
            </a:r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ea typeface="Inter" panose="02000503000000020004" pitchFamily="2" charset="0"/>
                <a:cs typeface="Arial" panose="020B0604020202020204" pitchFamily="34" charset="0"/>
              </a:rPr>
              <a:t>за 10 дней до релиза. </a:t>
            </a:r>
            <a:endParaRPr lang="ru-RU" sz="1100" dirty="0" smtClean="0">
              <a:solidFill>
                <a:schemeClr val="tx1"/>
              </a:solidFill>
              <a:latin typeface="Arial" panose="020B0604020202020204" pitchFamily="34" charset="0"/>
              <a:ea typeface="Inter" panose="02000503000000020004" pitchFamily="2" charset="0"/>
              <a:cs typeface="Arial" panose="020B0604020202020204" pitchFamily="34" charset="0"/>
            </a:endParaRP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tx1"/>
                </a:solidFill>
                <a:latin typeface="Arial" panose="020B0604020202020204" pitchFamily="34" charset="0"/>
                <a:ea typeface="Inter" panose="02000503000000020004" pitchFamily="2" charset="0"/>
                <a:cs typeface="Arial" panose="020B0604020202020204" pitchFamily="34" charset="0"/>
              </a:rPr>
              <a:t>В спецификациях есть не только </a:t>
            </a:r>
            <a:r>
              <a:rPr lang="en-US" sz="1100" dirty="0" smtClean="0">
                <a:solidFill>
                  <a:schemeClr val="tx1"/>
                </a:solidFill>
                <a:latin typeface="Arial" panose="020B0604020202020204" pitchFamily="34" charset="0"/>
                <a:ea typeface="Inter" panose="02000503000000020004" pitchFamily="2" charset="0"/>
                <a:cs typeface="Arial" panose="020B0604020202020204" pitchFamily="34" charset="0"/>
              </a:rPr>
              <a:t>XML-</a:t>
            </a:r>
            <a:r>
              <a:rPr lang="ru-RU" sz="1100" dirty="0" smtClean="0">
                <a:solidFill>
                  <a:schemeClr val="tx1"/>
                </a:solidFill>
                <a:latin typeface="Arial" panose="020B0604020202020204" pitchFamily="34" charset="0"/>
                <a:ea typeface="Inter" panose="02000503000000020004" pitchFamily="2" charset="0"/>
                <a:cs typeface="Arial" panose="020B0604020202020204" pitchFamily="34" charset="0"/>
              </a:rPr>
              <a:t>схемы, но и примеры внедряемых форматов</a:t>
            </a:r>
          </a:p>
        </p:txBody>
      </p:sp>
      <p:sp>
        <p:nvSpPr>
          <p:cNvPr id="19" name="TextBox 5">
            <a:extLst>
              <a:ext uri="{FF2B5EF4-FFF2-40B4-BE49-F238E27FC236}">
                <a16:creationId xmlns:a16="http://schemas.microsoft.com/office/drawing/2014/main" id="{72175F82-FBA4-003F-45DE-E0DC69363073}"/>
              </a:ext>
            </a:extLst>
          </p:cNvPr>
          <p:cNvSpPr txBox="1"/>
          <p:nvPr/>
        </p:nvSpPr>
        <p:spPr>
          <a:xfrm>
            <a:off x="2134080" y="2283101"/>
            <a:ext cx="2126414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 smtClean="0">
                <a:solidFill>
                  <a:srgbClr val="333F48"/>
                </a:solidFill>
              </a:rPr>
              <a:t>22.04.2024</a:t>
            </a:r>
            <a:r>
              <a:rPr lang="ru-RU" sz="1100" b="1" dirty="0">
                <a:solidFill>
                  <a:srgbClr val="333F48"/>
                </a:solidFill>
              </a:rPr>
              <a:t>, </a:t>
            </a:r>
            <a:r>
              <a:rPr lang="ru-RU" sz="1100" b="1" dirty="0" smtClean="0">
                <a:solidFill>
                  <a:srgbClr val="333F48"/>
                </a:solidFill>
              </a:rPr>
              <a:t>8</a:t>
            </a:r>
            <a:r>
              <a:rPr lang="en-US" sz="1100" b="1" dirty="0">
                <a:solidFill>
                  <a:srgbClr val="333F48"/>
                </a:solidFill>
              </a:rPr>
              <a:t>5</a:t>
            </a:r>
            <a:r>
              <a:rPr lang="ru-RU" sz="1100" b="1" dirty="0" smtClean="0">
                <a:solidFill>
                  <a:srgbClr val="333F48"/>
                </a:solidFill>
              </a:rPr>
              <a:t> </a:t>
            </a:r>
            <a:r>
              <a:rPr lang="ru-RU" sz="1100" b="1" dirty="0">
                <a:solidFill>
                  <a:srgbClr val="333F48"/>
                </a:solidFill>
              </a:rPr>
              <a:t>релиз</a:t>
            </a:r>
            <a:r>
              <a:rPr lang="ru-RU" sz="1100" b="1" dirty="0" smtClean="0">
                <a:solidFill>
                  <a:srgbClr val="333F48"/>
                </a:solidFill>
              </a:rPr>
              <a:t>:</a:t>
            </a:r>
            <a:endParaRPr lang="ru-RU" sz="1100" b="1" dirty="0">
              <a:solidFill>
                <a:srgbClr val="333F48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rgbClr val="333F48"/>
                </a:solidFill>
              </a:rPr>
              <a:t>MS010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rgbClr val="333F48"/>
                </a:solidFill>
              </a:rPr>
              <a:t>MS020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rgbClr val="333F48"/>
                </a:solidFill>
              </a:rPr>
              <a:t>MS035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rgbClr val="333F48"/>
                </a:solidFill>
              </a:rPr>
              <a:t>MS036</a:t>
            </a:r>
          </a:p>
          <a:p>
            <a:endParaRPr lang="ru-RU" sz="1100" b="1" dirty="0" smtClean="0">
              <a:solidFill>
                <a:srgbClr val="333F48"/>
              </a:solidFill>
            </a:endParaRPr>
          </a:p>
          <a:p>
            <a:r>
              <a:rPr lang="ru-RU" sz="1100" b="1" dirty="0" smtClean="0">
                <a:solidFill>
                  <a:srgbClr val="333F48"/>
                </a:solidFill>
              </a:rPr>
              <a:t>24.06.2024</a:t>
            </a:r>
            <a:r>
              <a:rPr lang="ru-RU" sz="1100" b="1" dirty="0">
                <a:solidFill>
                  <a:srgbClr val="333F48"/>
                </a:solidFill>
              </a:rPr>
              <a:t>, 86 релиз:</a:t>
            </a:r>
            <a:endParaRPr lang="ru-RU" sz="1100" b="1" dirty="0" smtClean="0">
              <a:solidFill>
                <a:srgbClr val="333F48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333F48"/>
                </a:solidFill>
              </a:rPr>
              <a:t>MS140 </a:t>
            </a:r>
            <a:endParaRPr lang="ru-RU" sz="1100" dirty="0" smtClean="0">
              <a:solidFill>
                <a:srgbClr val="333F48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rgbClr val="333F48"/>
                </a:solidFill>
              </a:rPr>
              <a:t>MS101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rgbClr val="333F48"/>
                </a:solidFill>
              </a:rPr>
              <a:t>MA101</a:t>
            </a:r>
          </a:p>
          <a:p>
            <a:endParaRPr lang="ru-RU" sz="1100" dirty="0" smtClean="0">
              <a:solidFill>
                <a:srgbClr val="333F48"/>
              </a:solidFill>
            </a:endParaRPr>
          </a:p>
          <a:p>
            <a:r>
              <a:rPr lang="ru-RU" sz="1100" b="1" dirty="0" smtClean="0">
                <a:solidFill>
                  <a:srgbClr val="333F48"/>
                </a:solidFill>
              </a:rPr>
              <a:t>21.10.2024, 88 </a:t>
            </a:r>
            <a:r>
              <a:rPr lang="ru-RU" sz="1100" b="1" dirty="0">
                <a:solidFill>
                  <a:srgbClr val="333F48"/>
                </a:solidFill>
              </a:rPr>
              <a:t>релиз</a:t>
            </a:r>
            <a:r>
              <a:rPr lang="ru-RU" sz="1100" dirty="0" smtClean="0">
                <a:solidFill>
                  <a:srgbClr val="333F48"/>
                </a:solidFill>
              </a:rPr>
              <a:t>:</a:t>
            </a:r>
            <a:endParaRPr lang="en-US" sz="1100" dirty="0" smtClean="0">
              <a:solidFill>
                <a:srgbClr val="333F48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rgbClr val="333F48"/>
                </a:solidFill>
              </a:rPr>
              <a:t>IS401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rgbClr val="333F48"/>
                </a:solidFill>
              </a:rPr>
              <a:t>IS403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rgbClr val="333F48"/>
                </a:solidFill>
              </a:rPr>
              <a:t>IS404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rgbClr val="333F48"/>
                </a:solidFill>
              </a:rPr>
              <a:t>IS405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333F48"/>
                </a:solidFill>
              </a:rPr>
              <a:t>GS116 (</a:t>
            </a:r>
            <a:r>
              <a:rPr lang="ru-RU" sz="1100" dirty="0">
                <a:solidFill>
                  <a:srgbClr val="333F48"/>
                </a:solidFill>
              </a:rPr>
              <a:t>вечерний</a:t>
            </a:r>
            <a:r>
              <a:rPr lang="en-US" sz="1100" dirty="0">
                <a:solidFill>
                  <a:srgbClr val="333F48"/>
                </a:solidFill>
              </a:rPr>
              <a:t>)</a:t>
            </a:r>
            <a:endParaRPr lang="ru-RU" sz="1100" dirty="0">
              <a:solidFill>
                <a:srgbClr val="333F48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dirty="0" smtClean="0">
              <a:solidFill>
                <a:srgbClr val="333F48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848069" y="1417734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000"/>
              </a:spcAft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Inter" panose="02000503000000020004" pitchFamily="2" charset="0"/>
                <a:cs typeface="Arial" panose="020B0604020202020204" pitchFamily="34" charset="0"/>
              </a:rPr>
              <a:t>2024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092018" y="1846352"/>
            <a:ext cx="210539" cy="210539"/>
          </a:xfrm>
          <a:prstGeom prst="rect">
            <a:avLst/>
          </a:prstGeom>
          <a:solidFill>
            <a:srgbClr val="FF0508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6" name="TextBox 5">
            <a:extLst>
              <a:ext uri="{FF2B5EF4-FFF2-40B4-BE49-F238E27FC236}">
                <a16:creationId xmlns:a16="http://schemas.microsoft.com/office/drawing/2014/main" id="{72175F82-FBA4-003F-45DE-E0DC69363073}"/>
              </a:ext>
            </a:extLst>
          </p:cNvPr>
          <p:cNvSpPr txBox="1"/>
          <p:nvPr/>
        </p:nvSpPr>
        <p:spPr>
          <a:xfrm>
            <a:off x="374698" y="2291036"/>
            <a:ext cx="2126414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 smtClean="0">
                <a:solidFill>
                  <a:srgbClr val="333F48"/>
                </a:solidFill>
              </a:rPr>
              <a:t>26.04.2021, 68 релиз: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333F48"/>
                </a:solidFill>
              </a:rPr>
              <a:t>GS001 </a:t>
            </a:r>
            <a:endParaRPr lang="ru-RU" sz="1100" dirty="0" smtClean="0">
              <a:solidFill>
                <a:srgbClr val="333F48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rgbClr val="333F48"/>
                </a:solidFill>
              </a:rPr>
              <a:t>GS</a:t>
            </a:r>
            <a:r>
              <a:rPr lang="ru-RU" sz="1100" dirty="0" smtClean="0">
                <a:solidFill>
                  <a:srgbClr val="333F48"/>
                </a:solidFill>
              </a:rPr>
              <a:t>101</a:t>
            </a:r>
            <a:endParaRPr lang="en-US" sz="1100" dirty="0" smtClean="0">
              <a:solidFill>
                <a:srgbClr val="333F48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rgbClr val="333F48"/>
                </a:solidFill>
              </a:rPr>
              <a:t>GS036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rgbClr val="333F48"/>
                </a:solidFill>
              </a:rPr>
              <a:t>GS116</a:t>
            </a:r>
            <a:r>
              <a:rPr lang="ru-RU" sz="1100" dirty="0" smtClean="0">
                <a:solidFill>
                  <a:srgbClr val="333F48"/>
                </a:solidFill>
              </a:rPr>
              <a:t> (дневной)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816735" y="1406418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000"/>
              </a:spcAft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Inter" panose="02000503000000020004" pitchFamily="2" charset="0"/>
                <a:cs typeface="Arial" panose="020B0604020202020204" pitchFamily="34" charset="0"/>
              </a:rPr>
              <a:t>2021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060280" y="1835313"/>
            <a:ext cx="210539" cy="210539"/>
          </a:xfrm>
          <a:prstGeom prst="rect">
            <a:avLst/>
          </a:prstGeom>
          <a:solidFill>
            <a:srgbClr val="FF0508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92468" y="2460314"/>
            <a:ext cx="11064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333F48"/>
                </a:solidFill>
              </a:rPr>
              <a:t>MS558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333F48"/>
                </a:solidFill>
              </a:rPr>
              <a:t>GS070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333F48"/>
                </a:solidFill>
              </a:rPr>
              <a:t>IS04C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333F48"/>
                </a:solidFill>
              </a:rPr>
              <a:t>GS034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969755" y="3459441"/>
            <a:ext cx="95603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333F48"/>
                </a:solidFill>
              </a:rPr>
              <a:t>AS005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333F48"/>
                </a:solidFill>
              </a:rPr>
              <a:t>MS007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969755" y="4306471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333F48"/>
                </a:solidFill>
              </a:rPr>
              <a:t>IS40K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333F48"/>
                </a:solidFill>
              </a:rPr>
              <a:t>IS411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333F48"/>
                </a:solidFill>
              </a:rPr>
              <a:t>MS009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333F48"/>
                </a:solidFill>
              </a:rPr>
              <a:t>MS026</a:t>
            </a:r>
            <a:endParaRPr lang="ru-RU" sz="1100" dirty="0">
              <a:solidFill>
                <a:srgbClr val="333F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39807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moex_1">
      <a:dk1>
        <a:srgbClr val="333F48"/>
      </a:dk1>
      <a:lt1>
        <a:srgbClr val="FFFFFF"/>
      </a:lt1>
      <a:dk2>
        <a:srgbClr val="FF0508"/>
      </a:dk2>
      <a:lt2>
        <a:srgbClr val="ECEDEE"/>
      </a:lt2>
      <a:accent1>
        <a:srgbClr val="FF0508"/>
      </a:accent1>
      <a:accent2>
        <a:srgbClr val="D0D3D3"/>
      </a:accent2>
      <a:accent3>
        <a:srgbClr val="ECEDEE"/>
      </a:accent3>
      <a:accent4>
        <a:srgbClr val="333F48"/>
      </a:accent4>
      <a:accent5>
        <a:srgbClr val="7F91A6"/>
      </a:accent5>
      <a:accent6>
        <a:srgbClr val="B3CCE8"/>
      </a:accent6>
      <a:hlink>
        <a:srgbClr val="D0D3D3"/>
      </a:hlink>
      <a:folHlink>
        <a:srgbClr val="333F4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230</Words>
  <Application>Microsoft Office PowerPoint</Application>
  <PresentationFormat>Широкоэкранный</PresentationFormat>
  <Paragraphs>85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9" baseType="lpstr">
      <vt:lpstr>Arial</vt:lpstr>
      <vt:lpstr>Calibri</vt:lpstr>
      <vt:lpstr>Favorit Pro</vt:lpstr>
      <vt:lpstr>Favorit Pro Book</vt:lpstr>
      <vt:lpstr>Favorit Pro Medium</vt:lpstr>
      <vt:lpstr>Inter</vt:lpstr>
      <vt:lpstr>Wingdings</vt:lpstr>
      <vt:lpstr>1_Office Theme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Краснова Елизавета Павловна</dc:creator>
  <cp:lastModifiedBy>8.0_БойчукЕП</cp:lastModifiedBy>
  <cp:revision>29</cp:revision>
  <dcterms:created xsi:type="dcterms:W3CDTF">2024-12-19T10:10:59Z</dcterms:created>
  <dcterms:modified xsi:type="dcterms:W3CDTF">2026-05-19T08:45:23Z</dcterms:modified>
</cp:coreProperties>
</file>